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heme/theme2.xml" ContentType="application/vnd.openxmlformats-officedocument.theme+xml"/>
  <Override PartName="/ppt/tags/tag36.xml" ContentType="application/vnd.openxmlformats-officedocument.presentationml.tags+xml"/>
  <Override PartName="/ppt/notesSlides/notesSlide1.xml" ContentType="application/vnd.openxmlformats-officedocument.presentationml.notesSlide+xml"/>
  <Override PartName="/ppt/tags/tag37.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7"/>
  </p:notesMasterIdLst>
  <p:sldIdLst>
    <p:sldId id="329" r:id="rId5"/>
    <p:sldId id="330" r:id="rId6"/>
  </p:sldIdLst>
  <p:sldSz cx="12192000" cy="6858000"/>
  <p:notesSz cx="6797675" cy="9872663"/>
  <p:custDataLst>
    <p:tags r:id="rId8"/>
  </p:custDataLst>
  <p:defaultTextStyle>
    <a:defPPr>
      <a:defRPr lang="en-US"/>
    </a:defPPr>
    <a:lvl1pPr marL="180000" lvl="0" indent="-180000" algn="l" defTabSz="180000" rtl="0" eaLnBrk="1" latinLnBrk="0" hangingPunct="1">
      <a:lnSpc>
        <a:spcPct val="100000"/>
      </a:lnSpc>
      <a:spcBef>
        <a:spcPts val="600"/>
      </a:spcBef>
      <a:buClr>
        <a:schemeClr val="bg2"/>
      </a:buClr>
      <a:buFont typeface="Arial" panose="020B0604020202020204" pitchFamily="34" charset="0"/>
      <a:buChar char="•"/>
      <a:defRPr lang="en-US" sz="1800" kern="1200">
        <a:solidFill>
          <a:schemeClr val="tx1"/>
        </a:solidFill>
        <a:latin typeface="+mn-lt"/>
        <a:ea typeface="+mn-ea"/>
        <a:cs typeface="+mn-cs"/>
      </a:defRPr>
    </a:lvl1pPr>
    <a:lvl2pPr marL="360000" lvl="1" indent="-180000" algn="l" defTabSz="180000" rtl="0" eaLnBrk="1" latinLnBrk="0" hangingPunct="1">
      <a:lnSpc>
        <a:spcPct val="100000"/>
      </a:lnSpc>
      <a:spcBef>
        <a:spcPts val="500"/>
      </a:spcBef>
      <a:buClr>
        <a:schemeClr val="tx1"/>
      </a:buClr>
      <a:buFont typeface="Arial" panose="020B0604020202020204" pitchFamily="34" charset="0"/>
      <a:buChar char="-"/>
      <a:defRPr lang="en-US" sz="1800" kern="1200">
        <a:solidFill>
          <a:schemeClr val="tx1"/>
        </a:solidFill>
        <a:latin typeface="+mn-lt"/>
        <a:ea typeface="+mn-ea"/>
        <a:cs typeface="+mn-cs"/>
      </a:defRPr>
    </a:lvl2pPr>
    <a:lvl3pPr marL="540000" lvl="2" indent="-180000" algn="l" defTabSz="180000" rtl="0" eaLnBrk="1" latinLnBrk="0" hangingPunct="1">
      <a:lnSpc>
        <a:spcPct val="100000"/>
      </a:lnSpc>
      <a:spcBef>
        <a:spcPts val="500"/>
      </a:spcBef>
      <a:buClr>
        <a:schemeClr val="tx1"/>
      </a:buClr>
      <a:buFont typeface="Arial" panose="020B0604020202020204" pitchFamily="34" charset="0"/>
      <a:buChar char="-"/>
      <a:defRPr lang="en-US" sz="1200" kern="1200" dirty="0">
        <a:solidFill>
          <a:schemeClr val="tx1"/>
        </a:solidFill>
        <a:latin typeface="+mn-lt"/>
        <a:ea typeface="+mn-ea"/>
        <a:cs typeface="+mn-cs"/>
      </a:defRPr>
    </a:lvl3pPr>
    <a:lvl4pPr marL="720000" lvl="3" indent="-180000" algn="l" defTabSz="180000" rtl="0" eaLnBrk="1" latinLnBrk="0" hangingPunct="1">
      <a:lnSpc>
        <a:spcPct val="100000"/>
      </a:lnSpc>
      <a:spcBef>
        <a:spcPts val="500"/>
      </a:spcBef>
      <a:buClr>
        <a:schemeClr val="tx1"/>
      </a:buClr>
      <a:buFont typeface="Arial" panose="020B0604020202020204" pitchFamily="34" charset="0"/>
      <a:buChar char="-"/>
      <a:defRPr lang="en-US" sz="1200" kern="1200" dirty="0">
        <a:solidFill>
          <a:srgbClr val="63666A"/>
        </a:solidFill>
        <a:latin typeface="+mn-lt"/>
        <a:ea typeface="+mn-ea"/>
        <a:cs typeface="+mn-cs"/>
      </a:defRPr>
    </a:lvl4pPr>
    <a:lvl5pPr marL="900000" lvl="4" indent="-180000" algn="l" defTabSz="180000" rtl="0" eaLnBrk="1" latinLnBrk="0" hangingPunct="1">
      <a:lnSpc>
        <a:spcPct val="100000"/>
      </a:lnSpc>
      <a:spcBef>
        <a:spcPts val="500"/>
      </a:spcBef>
      <a:buClr>
        <a:schemeClr val="tx1"/>
      </a:buClr>
      <a:buFont typeface="Arial" panose="020B0604020202020204" pitchFamily="34" charset="0"/>
      <a:buChar char="-"/>
      <a:defRPr lang="en-US" sz="1200" kern="1200" dirty="0">
        <a:solidFill>
          <a:srgbClr val="97999B"/>
        </a:solidFill>
        <a:latin typeface="+mn-lt"/>
        <a:ea typeface="+mn-ea"/>
        <a:cs typeface="+mn-cs"/>
      </a:defRPr>
    </a:lvl5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999B"/>
    <a:srgbClr val="63666A"/>
    <a:srgbClr val="ECECED"/>
    <a:srgbClr val="425563"/>
    <a:srgbClr val="6BA4B8"/>
    <a:srgbClr val="6BA4B9"/>
    <a:srgbClr val="D0D0CE"/>
    <a:srgbClr val="00B5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817EA92-75D0-4044-A80A-286907CE0DDB}">
  <a:tblStyle styleId="{0817EA92-75D0-4044-A80A-286907CE0DDB}" styleName="Primetals Style">
    <a:wholeTbl>
      <a:tcTxStyle>
        <a:fontRef idx="minor">
          <a:prstClr val="black"/>
        </a:fontRef>
        <a:schemeClr val="dk1"/>
      </a:tcTxStyle>
      <a:tcStyle>
        <a:tcBdr>
          <a:left>
            <a:ln>
              <a:noFill/>
            </a:ln>
          </a:left>
          <a:right>
            <a:ln>
              <a:noFill/>
            </a:ln>
          </a:right>
          <a:top>
            <a:ln>
              <a:noFill/>
            </a:ln>
          </a:top>
          <a:bottom>
            <a:ln w="12700" cmpd="sng">
              <a:solidFill>
                <a:schemeClr val="dk1"/>
              </a:solidFill>
            </a:ln>
          </a:bottom>
          <a:insideH>
            <a:ln>
              <a:noFill/>
            </a:ln>
          </a:insideH>
          <a:insideV>
            <a:ln>
              <a:noFill/>
            </a:ln>
          </a:insideV>
        </a:tcBdr>
        <a:fill>
          <a:solidFill>
            <a:srgbClr val="FFFFFF"/>
          </a:solidFill>
        </a:fill>
      </a:tcStyle>
    </a:wholeTbl>
    <a:band1H>
      <a:tcStyle>
        <a:tcBdr/>
      </a:tcStyle>
    </a:band1H>
    <a:band2H>
      <a:tcStyle>
        <a:tcBdr/>
        <a:fill>
          <a:solidFill>
            <a:srgbClr val="ECECED"/>
          </a:solidFill>
        </a:fill>
      </a:tcStyle>
    </a:band2H>
    <a:band1V>
      <a:tcStyle>
        <a:tcBdr/>
      </a:tcStyle>
    </a:band1V>
    <a:band2V>
      <a:tcStyle>
        <a:tcBdr/>
        <a:fill>
          <a:solidFill>
            <a:srgbClr val="ECECED"/>
          </a:solidFill>
        </a:fill>
      </a:tcStyle>
    </a:band2V>
    <a:lastCol>
      <a:tcTxStyle>
        <a:fontRef idx="minor">
          <a:prstClr val="black"/>
        </a:fontRef>
        <a:schemeClr val="dk1"/>
      </a:tcTxStyle>
      <a:tcStyle>
        <a:tcBdr>
          <a:left>
            <a:ln w="12700" cmpd="sng">
              <a:solidFill>
                <a:schemeClr val="dk1"/>
              </a:solidFill>
            </a:ln>
          </a:left>
        </a:tcBdr>
      </a:tcStyle>
    </a:lastCol>
    <a:firstCol>
      <a:tcTxStyle>
        <a:fontRef idx="minor">
          <a:prstClr val="black"/>
        </a:fontRef>
        <a:schemeClr val="dk1"/>
      </a:tcTxStyle>
      <a:tcStyle>
        <a:tcBdr>
          <a:right>
            <a:ln w="12700" cmpd="sng">
              <a:solidFill>
                <a:schemeClr val="dk1"/>
              </a:solidFill>
            </a:ln>
          </a:right>
        </a:tcBdr>
      </a:tcStyle>
    </a:firstCol>
    <a:lastRow>
      <a:tcTxStyle b="on">
        <a:fontRef idx="minor">
          <a:prstClr val="black"/>
        </a:fontRef>
        <a:schemeClr val="dk1"/>
      </a:tcTxStyle>
      <a:tcStyle>
        <a:tcBdr>
          <a:top>
            <a:ln w="12700" cmpd="sng">
              <a:solidFill>
                <a:schemeClr val="dk1"/>
              </a:solidFill>
            </a:ln>
          </a:top>
          <a:bottom>
            <a:ln w="12700" cmpd="sng">
              <a:solidFill>
                <a:schemeClr val="dk1"/>
              </a:solidFill>
            </a:ln>
          </a:bottom>
        </a:tcBdr>
      </a:tcStyle>
    </a:lastRow>
    <a:firstRow>
      <a:tcTxStyle b="on">
        <a:schemeClr val="dk1"/>
      </a:tcTxStyle>
      <a:tcStyle>
        <a:tcBdr>
          <a:bottom>
            <a:ln w="12700" cmpd="sng">
              <a:solidFill>
                <a:schemeClr val="dk1"/>
              </a:solidFill>
            </a:ln>
          </a:bottom>
        </a:tcBdr>
        <a:fill>
          <a:solidFill>
            <a:schemeClr val="lt1"/>
          </a:solidFill>
        </a:fill>
      </a:tcStyle>
    </a:firstRow>
  </a:tblStyle>
  <a:tblStyle styleId="{B92AF076-E4E2-45C4-BA9C-D7DF21351156}" styleName="Primetals Style with horizontal borders">
    <a:wholeTbl>
      <a:tcTxStyle>
        <a:fontRef idx="minor">
          <a:prstClr val="black"/>
        </a:fontRef>
        <a:schemeClr val="dk1"/>
      </a:tcTxStyle>
      <a:tcStyle>
        <a:tcBdr>
          <a:left>
            <a:ln>
              <a:noFill/>
            </a:ln>
          </a:left>
          <a:right>
            <a:ln>
              <a:noFill/>
            </a:ln>
          </a:right>
          <a:top>
            <a:ln>
              <a:noFill/>
            </a:ln>
          </a:top>
          <a:bottom>
            <a:ln w="12700" cmpd="sng">
              <a:solidFill>
                <a:schemeClr val="dk1"/>
              </a:solidFill>
            </a:ln>
          </a:bottom>
          <a:insideH>
            <a:ln w="12700" cmpd="sng">
              <a:solidFill>
                <a:schemeClr val="dk1"/>
              </a:solidFill>
            </a:ln>
          </a:insideH>
          <a:insideV>
            <a:ln>
              <a:noFill/>
            </a:ln>
          </a:insideV>
        </a:tcBdr>
        <a:fill>
          <a:solidFill>
            <a:srgbClr val="FFFFFF"/>
          </a:solidFill>
        </a:fill>
      </a:tcStyle>
    </a:wholeTbl>
    <a:band1H>
      <a:tcStyle>
        <a:tcBdr/>
      </a:tcStyle>
    </a:band1H>
    <a:band2H>
      <a:tcStyle>
        <a:tcBdr/>
        <a:fill>
          <a:solidFill>
            <a:srgbClr val="ECECED"/>
          </a:solidFill>
        </a:fill>
      </a:tcStyle>
    </a:band2H>
    <a:band1V>
      <a:tcStyle>
        <a:tcBdr/>
      </a:tcStyle>
    </a:band1V>
    <a:band2V>
      <a:tcStyle>
        <a:tcBdr/>
        <a:fill>
          <a:solidFill>
            <a:srgbClr val="ECECED"/>
          </a:solidFill>
        </a:fill>
      </a:tcStyle>
    </a:band2V>
    <a:lastCol>
      <a:tcTxStyle>
        <a:fontRef idx="minor">
          <a:prstClr val="black"/>
        </a:fontRef>
        <a:schemeClr val="dk1"/>
      </a:tcTxStyle>
      <a:tcStyle>
        <a:tcBdr>
          <a:left>
            <a:ln w="12700" cmpd="sng">
              <a:solidFill>
                <a:schemeClr val="dk1"/>
              </a:solidFill>
            </a:ln>
          </a:left>
        </a:tcBdr>
      </a:tcStyle>
    </a:lastCol>
    <a:firstCol>
      <a:tcTxStyle>
        <a:fontRef idx="minor">
          <a:prstClr val="black"/>
        </a:fontRef>
        <a:schemeClr val="dk1"/>
      </a:tcTxStyle>
      <a:tcStyle>
        <a:tcBdr>
          <a:right>
            <a:ln w="12700" cmpd="sng">
              <a:solidFill>
                <a:schemeClr val="dk1"/>
              </a:solidFill>
            </a:ln>
          </a:right>
        </a:tcBdr>
      </a:tcStyle>
    </a:firstCol>
    <a:lastRow>
      <a:tcTxStyle b="on">
        <a:fontRef idx="minor">
          <a:prstClr val="black"/>
        </a:fontRef>
        <a:schemeClr val="dk1"/>
      </a:tcTxStyle>
      <a:tcStyle>
        <a:tcBdr>
          <a:top>
            <a:ln w="12700" cmpd="sng">
              <a:solidFill>
                <a:schemeClr val="dk1"/>
              </a:solidFill>
            </a:ln>
          </a:top>
          <a:bottom>
            <a:ln w="12700" cmpd="sng">
              <a:solidFill>
                <a:schemeClr val="dk1"/>
              </a:solidFill>
            </a:ln>
          </a:bottom>
        </a:tcBdr>
      </a:tcStyle>
    </a:lastRow>
    <a:firstRow>
      <a:tcTxStyle b="on">
        <a:schemeClr val="dk1"/>
      </a:tcTxStyle>
      <a:tcStyle>
        <a:tcBdr>
          <a:bottom>
            <a:ln w="12700" cmpd="sng">
              <a:solidFill>
                <a:schemeClr val="dk1"/>
              </a:solidFill>
            </a:ln>
          </a:bottom>
        </a:tcBdr>
        <a:fill>
          <a:solidFill>
            <a:schemeClr val="lt1"/>
          </a:solidFill>
        </a:fill>
      </a:tcStyle>
    </a:firstRow>
  </a:tblStyle>
  <a:tblStyle styleId="{C0D8271B-675A-4D06-BEA2-E6E1EFCB2B0A}" styleName="Primetals Style with horizontal borders (no banded rows)">
    <a:wholeTbl>
      <a:tcTxStyle>
        <a:fontRef idx="minor">
          <a:prstClr val="black"/>
        </a:fontRef>
        <a:schemeClr val="dk1"/>
      </a:tcTxStyle>
      <a:tcStyle>
        <a:tcBdr>
          <a:left>
            <a:ln>
              <a:noFill/>
            </a:ln>
          </a:left>
          <a:right>
            <a:ln>
              <a:noFill/>
            </a:ln>
          </a:right>
          <a:top>
            <a:ln>
              <a:noFill/>
            </a:ln>
          </a:top>
          <a:bottom>
            <a:ln w="12700" cmpd="sng">
              <a:solidFill>
                <a:schemeClr val="dk1"/>
              </a:solidFill>
            </a:ln>
          </a:bottom>
          <a:insideH>
            <a:ln w="12700" cmpd="sng">
              <a:solidFill>
                <a:schemeClr val="dk1"/>
              </a:solidFill>
            </a:ln>
          </a:insideH>
          <a:insideV>
            <a:ln>
              <a:noFill/>
            </a:ln>
          </a:insideV>
        </a:tcBdr>
        <a:fill>
          <a:solidFill>
            <a:srgbClr val="FFFFFF"/>
          </a:solidFill>
        </a:fill>
      </a:tcStyle>
    </a:wholeTbl>
    <a:band1H>
      <a:tcStyle>
        <a:tcBdr/>
      </a:tcStyle>
    </a:band1H>
    <a:band2H>
      <a:tcStyle>
        <a:tcBdr/>
      </a:tcStyle>
    </a:band2H>
    <a:band1V>
      <a:tcStyle>
        <a:tcBdr/>
      </a:tcStyle>
    </a:band1V>
    <a:band2V>
      <a:tcStyle>
        <a:tcBdr/>
      </a:tcStyle>
    </a:band2V>
    <a:lastCol>
      <a:tcTxStyle>
        <a:fontRef idx="minor">
          <a:prstClr val="black"/>
        </a:fontRef>
        <a:schemeClr val="dk1"/>
      </a:tcTxStyle>
      <a:tcStyle>
        <a:tcBdr>
          <a:left>
            <a:ln w="12700" cmpd="sng">
              <a:solidFill>
                <a:schemeClr val="dk1"/>
              </a:solidFill>
            </a:ln>
          </a:left>
        </a:tcBdr>
      </a:tcStyle>
    </a:lastCol>
    <a:firstCol>
      <a:tcTxStyle>
        <a:fontRef idx="minor">
          <a:prstClr val="black"/>
        </a:fontRef>
        <a:schemeClr val="dk1"/>
      </a:tcTxStyle>
      <a:tcStyle>
        <a:tcBdr>
          <a:right>
            <a:ln w="12700" cmpd="sng">
              <a:solidFill>
                <a:schemeClr val="dk1"/>
              </a:solidFill>
            </a:ln>
          </a:right>
        </a:tcBdr>
      </a:tcStyle>
    </a:firstCol>
    <a:lastRow>
      <a:tcTxStyle b="on">
        <a:fontRef idx="minor">
          <a:prstClr val="black"/>
        </a:fontRef>
        <a:schemeClr val="dk1"/>
      </a:tcTxStyle>
      <a:tcStyle>
        <a:tcBdr>
          <a:top>
            <a:ln w="12700" cmpd="sng">
              <a:solidFill>
                <a:schemeClr val="dk1"/>
              </a:solidFill>
            </a:ln>
          </a:top>
          <a:bottom>
            <a:ln w="12700" cmpd="sng">
              <a:solidFill>
                <a:schemeClr val="dk1"/>
              </a:solidFill>
            </a:ln>
          </a:bottom>
        </a:tcBdr>
      </a:tcStyle>
    </a:lastRow>
    <a:firstRow>
      <a:tcTxStyle b="on">
        <a:schemeClr val="dk1"/>
      </a:tcTxStyle>
      <a:tcStyle>
        <a:tcBdr>
          <a:bottom>
            <a:ln w="12700" cmpd="sng">
              <a:solidFill>
                <a:schemeClr val="dk1"/>
              </a:solidFill>
            </a:ln>
          </a:bottom>
        </a:tcBdr>
        <a:fill>
          <a:solidFill>
            <a:schemeClr val="l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88" autoAdjust="0"/>
    <p:restoredTop sz="94660"/>
  </p:normalViewPr>
  <p:slideViewPr>
    <p:cSldViewPr snapToGrid="0" showGuides="1">
      <p:cViewPr varScale="1">
        <p:scale>
          <a:sx n="70" d="100"/>
          <a:sy n="70" d="100"/>
        </p:scale>
        <p:origin x="1315" y="58"/>
      </p:cViewPr>
      <p:guideLst/>
    </p:cSldViewPr>
  </p:slideViewPr>
  <p:notesTextViewPr>
    <p:cViewPr>
      <p:scale>
        <a:sx n="1" d="1"/>
        <a:sy n="1" d="1"/>
      </p:scale>
      <p:origin x="0" y="0"/>
    </p:cViewPr>
  </p:notesTextViewPr>
  <p:notesViewPr>
    <p:cSldViewPr snapToGrid="0"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F5035202-D739-41E9-92D8-2D9F1F5D674C}" type="datetimeFigureOut">
              <a:rPr lang="de-AT" smtClean="0"/>
              <a:t>04.10.2022</a:t>
            </a:fld>
            <a:endParaRPr lang="de-AT"/>
          </a:p>
        </p:txBody>
      </p:sp>
      <p:sp>
        <p:nvSpPr>
          <p:cNvPr id="4" name="Folienbildplatzhalt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08110E63-62E1-4C8E-9ABB-5D17BD9026F6}" type="slidenum">
              <a:rPr lang="de-AT" smtClean="0"/>
              <a:t>‹#›</a:t>
            </a:fld>
            <a:endParaRPr lang="de-AT"/>
          </a:p>
        </p:txBody>
      </p:sp>
    </p:spTree>
    <p:extLst>
      <p:ext uri="{BB962C8B-B14F-4D97-AF65-F5344CB8AC3E}">
        <p14:creationId xmlns:p14="http://schemas.microsoft.com/office/powerpoint/2010/main" val="2694908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110E63-62E1-4C8E-9ABB-5D17BD9026F6}" type="slidenum">
              <a:rPr lang="de-AT" smtClean="0"/>
              <a:t>1</a:t>
            </a:fld>
            <a:endParaRPr lang="de-AT"/>
          </a:p>
        </p:txBody>
      </p:sp>
    </p:spTree>
    <p:extLst>
      <p:ext uri="{BB962C8B-B14F-4D97-AF65-F5344CB8AC3E}">
        <p14:creationId xmlns:p14="http://schemas.microsoft.com/office/powerpoint/2010/main" val="1291685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110E63-62E1-4C8E-9ABB-5D17BD9026F6}" type="slidenum">
              <a:rPr lang="de-AT" smtClean="0"/>
              <a:t>2</a:t>
            </a:fld>
            <a:endParaRPr lang="de-AT"/>
          </a:p>
        </p:txBody>
      </p:sp>
    </p:spTree>
    <p:extLst>
      <p:ext uri="{BB962C8B-B14F-4D97-AF65-F5344CB8AC3E}">
        <p14:creationId xmlns:p14="http://schemas.microsoft.com/office/powerpoint/2010/main" val="11062528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2.emf"/><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1.xml"/><Relationship Id="rId1" Type="http://schemas.openxmlformats.org/officeDocument/2006/relationships/tags" Target="../tags/tag17.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1.xml"/><Relationship Id="rId1" Type="http://schemas.openxmlformats.org/officeDocument/2006/relationships/tags" Target="../tags/tag18.xml"/><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1.xml"/><Relationship Id="rId1" Type="http://schemas.openxmlformats.org/officeDocument/2006/relationships/tags" Target="../tags/tag20.xml"/><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1.xml"/><Relationship Id="rId1" Type="http://schemas.openxmlformats.org/officeDocument/2006/relationships/tags" Target="../tags/tag21.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2.emf"/><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22.xml"/><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1.xml"/><Relationship Id="rId1" Type="http://schemas.openxmlformats.org/officeDocument/2006/relationships/tags" Target="../tags/tag23.xml"/><Relationship Id="rId4"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1.xml"/><Relationship Id="rId1" Type="http://schemas.openxmlformats.org/officeDocument/2006/relationships/tags" Target="../tags/tag24.xml"/><Relationship Id="rId4"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1.xml"/><Relationship Id="rId1" Type="http://schemas.openxmlformats.org/officeDocument/2006/relationships/tags" Target="../tags/tag25.xml"/><Relationship Id="rId4" Type="http://schemas.openxmlformats.org/officeDocument/2006/relationships/image" Target="../media/image1.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1.xml"/><Relationship Id="rId1" Type="http://schemas.openxmlformats.org/officeDocument/2006/relationships/tags" Target="../tags/tag26.xml"/><Relationship Id="rId4" Type="http://schemas.openxmlformats.org/officeDocument/2006/relationships/image" Target="../media/image1.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1.xml"/><Relationship Id="rId1" Type="http://schemas.openxmlformats.org/officeDocument/2006/relationships/tags" Target="../tags/tag27.xml"/><Relationship Id="rId5" Type="http://schemas.openxmlformats.org/officeDocument/2006/relationships/image" Target="../media/image3.emf"/><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Master" Target="../slideMasters/slideMaster1.xml"/><Relationship Id="rId1" Type="http://schemas.openxmlformats.org/officeDocument/2006/relationships/tags" Target="../tags/tag28.xml"/><Relationship Id="rId5" Type="http://schemas.openxmlformats.org/officeDocument/2006/relationships/image" Target="../media/image3.emf"/><Relationship Id="rId4" Type="http://schemas.openxmlformats.org/officeDocument/2006/relationships/image" Target="../media/image1.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Master" Target="../slideMasters/slideMaster1.xml"/><Relationship Id="rId1" Type="http://schemas.openxmlformats.org/officeDocument/2006/relationships/tags" Target="../tags/tag29.xml"/><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1.xml"/><Relationship Id="rId1" Type="http://schemas.openxmlformats.org/officeDocument/2006/relationships/tags" Target="../tags/tag30.xml"/><Relationship Id="rId4" Type="http://schemas.openxmlformats.org/officeDocument/2006/relationships/image" Target="../media/image1.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1.xml"/><Relationship Id="rId1" Type="http://schemas.openxmlformats.org/officeDocument/2006/relationships/tags" Target="../tags/tag31.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5" Type="http://schemas.openxmlformats.org/officeDocument/2006/relationships/image" Target="../media/image2.emf"/><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1.xml"/><Relationship Id="rId1" Type="http://schemas.openxmlformats.org/officeDocument/2006/relationships/tags" Target="../tags/tag32.xml"/><Relationship Id="rId4" Type="http://schemas.openxmlformats.org/officeDocument/2006/relationships/image" Target="../media/image1.emf"/></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Master" Target="../slideMasters/slideMaster1.xml"/><Relationship Id="rId1" Type="http://schemas.openxmlformats.org/officeDocument/2006/relationships/tags" Target="../tags/tag33.xml"/><Relationship Id="rId4" Type="http://schemas.openxmlformats.org/officeDocument/2006/relationships/image" Target="../media/image1.emf"/></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Master" Target="../slideMasters/slideMaster1.xml"/><Relationship Id="rId1" Type="http://schemas.openxmlformats.org/officeDocument/2006/relationships/tags" Target="../tags/tag34.xml"/><Relationship Id="rId4" Type="http://schemas.openxmlformats.org/officeDocument/2006/relationships/image" Target="../media/image1.emf"/></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Master" Target="../slideMasters/slideMaster1.xml"/><Relationship Id="rId1" Type="http://schemas.openxmlformats.org/officeDocument/2006/relationships/tags" Target="../tags/tag35.xml"/><Relationship Id="rId5" Type="http://schemas.openxmlformats.org/officeDocument/2006/relationships/image" Target="../media/image2.emf"/><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xml"/><Relationship Id="rId5" Type="http://schemas.openxmlformats.org/officeDocument/2006/relationships/image" Target="../media/image2.emf"/><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p:bg>
      <p:bgRef idx="1001">
        <a:schemeClr val="bg1"/>
      </p:bgRef>
    </p:bg>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BB1A7169-1515-4845-B07C-DCE613539BAB}"/>
              </a:ext>
            </a:extLst>
          </p:cNvPr>
          <p:cNvGraphicFramePr>
            <a:graphicFrameLocks noChangeAspect="1"/>
          </p:cNvGraphicFramePr>
          <p:nvPr userDrawn="1">
            <p:custDataLst>
              <p:tags r:id="rId1"/>
            </p:custDataLst>
            <p:extLst>
              <p:ext uri="{D42A27DB-BD31-4B8C-83A1-F6EECF244321}">
                <p14:modId xmlns:p14="http://schemas.microsoft.com/office/powerpoint/2010/main" val="19939870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9" name="Object 8" hidden="1">
                        <a:extLst>
                          <a:ext uri="{FF2B5EF4-FFF2-40B4-BE49-F238E27FC236}">
                            <a16:creationId xmlns:a16="http://schemas.microsoft.com/office/drawing/2014/main" id="{BB1A7169-1515-4845-B07C-DCE613539BA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9" name="Image">
            <a:extLst>
              <a:ext uri="{FF2B5EF4-FFF2-40B4-BE49-F238E27FC236}">
                <a16:creationId xmlns:a16="http://schemas.microsoft.com/office/drawing/2014/main" id="{B97C4F82-0751-4C32-82A6-18D673E0DB32}"/>
              </a:ext>
            </a:extLst>
          </p:cNvPr>
          <p:cNvSpPr>
            <a:spLocks noGrp="1"/>
          </p:cNvSpPr>
          <p:nvPr>
            <p:ph type="pic" sz="quarter" idx="14" hasCustomPrompt="1"/>
          </p:nvPr>
        </p:nvSpPr>
        <p:spPr>
          <a:xfrm>
            <a:off x="3755500" y="0"/>
            <a:ext cx="8436500" cy="6858000"/>
          </a:xfrm>
          <a:custGeom>
            <a:avLst/>
            <a:gdLst>
              <a:gd name="connsiteX0" fmla="*/ 3204500 w 8436500"/>
              <a:gd name="connsiteY0" fmla="*/ 0 h 6858000"/>
              <a:gd name="connsiteX1" fmla="*/ 8436500 w 8436500"/>
              <a:gd name="connsiteY1" fmla="*/ 0 h 6858000"/>
              <a:gd name="connsiteX2" fmla="*/ 8436500 w 8436500"/>
              <a:gd name="connsiteY2" fmla="*/ 6858000 h 6858000"/>
              <a:gd name="connsiteX3" fmla="*/ 8436499 w 8436500"/>
              <a:gd name="connsiteY3" fmla="*/ 6858000 h 6858000"/>
              <a:gd name="connsiteX4" fmla="*/ 8436499 w 8436500"/>
              <a:gd name="connsiteY4" fmla="*/ 6786000 h 6858000"/>
              <a:gd name="connsiteX5" fmla="*/ 0 w 8436500"/>
              <a:gd name="connsiteY5" fmla="*/ 6786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36500" h="6858000">
                <a:moveTo>
                  <a:pt x="3204500" y="0"/>
                </a:moveTo>
                <a:lnTo>
                  <a:pt x="8436500" y="0"/>
                </a:lnTo>
                <a:lnTo>
                  <a:pt x="8436500" y="6858000"/>
                </a:lnTo>
                <a:lnTo>
                  <a:pt x="8436499" y="6858000"/>
                </a:lnTo>
                <a:lnTo>
                  <a:pt x="8436499" y="6786000"/>
                </a:lnTo>
                <a:lnTo>
                  <a:pt x="0" y="6786000"/>
                </a:lnTo>
                <a:close/>
              </a:path>
            </a:pathLst>
          </a:custGeom>
          <a:solidFill>
            <a:srgbClr val="ECECED"/>
          </a:solidFill>
        </p:spPr>
        <p:txBody>
          <a:bodyPr wrap="square" anchor="ctr">
            <a:noAutofit/>
          </a:bodyPr>
          <a:lstStyle>
            <a:lvl1pPr marL="0" indent="0" algn="ctr" rtl="0">
              <a:buNone/>
              <a:defRPr>
                <a:solidFill>
                  <a:schemeClr val="tx2"/>
                </a:solidFill>
              </a:defRPr>
            </a:lvl1pPr>
          </a:lstStyle>
          <a:p>
            <a:r>
              <a:rPr lang="en-US" noProof="0"/>
              <a:t>Click to add image</a:t>
            </a:r>
          </a:p>
        </p:txBody>
      </p:sp>
      <p:sp>
        <p:nvSpPr>
          <p:cNvPr id="20" name="Line">
            <a:extLst>
              <a:ext uri="{FF2B5EF4-FFF2-40B4-BE49-F238E27FC236}">
                <a16:creationId xmlns:a16="http://schemas.microsoft.com/office/drawing/2014/main" id="{81382D21-AC1A-4AB6-B071-B6781378006C}"/>
              </a:ext>
            </a:extLst>
          </p:cNvPr>
          <p:cNvSpPr/>
          <p:nvPr userDrawn="1"/>
        </p:nvSpPr>
        <p:spPr>
          <a:xfrm>
            <a:off x="-2" y="6786000"/>
            <a:ext cx="12192001"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noProof="0"/>
          </a:p>
        </p:txBody>
      </p:sp>
      <p:sp>
        <p:nvSpPr>
          <p:cNvPr id="6" name="Pagenumber">
            <a:extLst>
              <a:ext uri="{FF2B5EF4-FFF2-40B4-BE49-F238E27FC236}">
                <a16:creationId xmlns:a16="http://schemas.microsoft.com/office/drawing/2014/main" id="{4521DC1A-5FFF-4D49-B604-A438859A45DC}"/>
              </a:ext>
            </a:extLst>
          </p:cNvPr>
          <p:cNvSpPr>
            <a:spLocks noGrp="1"/>
          </p:cNvSpPr>
          <p:nvPr>
            <p:ph type="sldNum" sz="quarter" idx="12"/>
          </p:nvPr>
        </p:nvSpPr>
        <p:spPr/>
        <p:txBody>
          <a:bodyPr/>
          <a:lstStyle>
            <a:lvl1pPr rtl="0">
              <a:defRPr>
                <a:solidFill>
                  <a:schemeClr val="bg1"/>
                </a:solidFill>
              </a:defRPr>
            </a:lvl1pPr>
          </a:lstStyle>
          <a:p>
            <a:fld id="{0CE2C118-78B0-4948-9692-2E57815A59D4}" type="slidenum">
              <a:rPr lang="en-US" noProof="0" smtClean="0"/>
              <a:pPr/>
              <a:t>‹#›</a:t>
            </a:fld>
            <a:endParaRPr lang="en-US" noProof="0"/>
          </a:p>
        </p:txBody>
      </p:sp>
      <p:sp>
        <p:nvSpPr>
          <p:cNvPr id="5" name="Footer">
            <a:extLst>
              <a:ext uri="{FF2B5EF4-FFF2-40B4-BE49-F238E27FC236}">
                <a16:creationId xmlns:a16="http://schemas.microsoft.com/office/drawing/2014/main" id="{E7AB1831-97F3-4703-A327-4D452DA76F40}"/>
              </a:ext>
            </a:extLst>
          </p:cNvPr>
          <p:cNvSpPr>
            <a:spLocks noGrp="1"/>
          </p:cNvSpPr>
          <p:nvPr>
            <p:ph type="ftr" sz="quarter" idx="11"/>
          </p:nvPr>
        </p:nvSpPr>
        <p:spPr/>
        <p:txBody>
          <a:bodyPr/>
          <a:lstStyle>
            <a:lvl1pPr rtl="0">
              <a:defRPr>
                <a:solidFill>
                  <a:schemeClr val="bg1"/>
                </a:solidFill>
              </a:defRPr>
            </a:lvl1pPr>
          </a:lstStyle>
          <a:p>
            <a:r>
              <a:rPr lang="en-US" noProof="0"/>
              <a:t>Paul Freeman / I&amp;S BF</a:t>
            </a:r>
          </a:p>
        </p:txBody>
      </p:sp>
      <p:sp>
        <p:nvSpPr>
          <p:cNvPr id="4" name="Date">
            <a:extLst>
              <a:ext uri="{FF2B5EF4-FFF2-40B4-BE49-F238E27FC236}">
                <a16:creationId xmlns:a16="http://schemas.microsoft.com/office/drawing/2014/main" id="{DE35950F-54DA-44CE-A797-0B8F97D04EE3}"/>
              </a:ext>
            </a:extLst>
          </p:cNvPr>
          <p:cNvSpPr>
            <a:spLocks noGrp="1"/>
          </p:cNvSpPr>
          <p:nvPr>
            <p:ph type="dt" sz="half" idx="10"/>
          </p:nvPr>
        </p:nvSpPr>
        <p:spPr/>
        <p:txBody>
          <a:bodyPr/>
          <a:lstStyle>
            <a:lvl1pPr rtl="0">
              <a:defRPr>
                <a:solidFill>
                  <a:schemeClr val="bg1"/>
                </a:solidFill>
              </a:defRPr>
            </a:lvl1pPr>
          </a:lstStyle>
          <a:p>
            <a:r>
              <a:rPr lang="en-US" noProof="0"/>
              <a:t>20.07.2021</a:t>
            </a:r>
          </a:p>
        </p:txBody>
      </p:sp>
      <p:sp>
        <p:nvSpPr>
          <p:cNvPr id="11" name="Presenter name">
            <a:extLst>
              <a:ext uri="{FF2B5EF4-FFF2-40B4-BE49-F238E27FC236}">
                <a16:creationId xmlns:a16="http://schemas.microsoft.com/office/drawing/2014/main" id="{9A5833E2-7B10-4858-83E0-CEFC1DFEC130}"/>
              </a:ext>
            </a:extLst>
          </p:cNvPr>
          <p:cNvSpPr>
            <a:spLocks noGrp="1"/>
          </p:cNvSpPr>
          <p:nvPr>
            <p:ph type="body" sz="quarter" idx="13" hasCustomPrompt="1"/>
          </p:nvPr>
        </p:nvSpPr>
        <p:spPr>
          <a:xfrm>
            <a:off x="360000" y="5335623"/>
            <a:ext cx="3240000" cy="973138"/>
          </a:xfrm>
        </p:spPr>
        <p:txBody>
          <a:bodyPr anchor="b"/>
          <a:lstStyle>
            <a:lvl1pPr marL="0" indent="0" rtl="0">
              <a:lnSpc>
                <a:spcPct val="100000"/>
              </a:lnSpc>
              <a:spcBef>
                <a:spcPts val="0"/>
              </a:spcBef>
              <a:buNone/>
              <a:defRPr sz="1400">
                <a:solidFill>
                  <a:srgbClr val="63666A"/>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noProof="0"/>
              <a:t>Name of first presenter, Job title</a:t>
            </a:r>
            <a:br>
              <a:rPr lang="en-US" noProof="0"/>
            </a:br>
            <a:r>
              <a:rPr lang="en-US" noProof="0"/>
              <a:t>Name of second presenter, Job title</a:t>
            </a:r>
          </a:p>
        </p:txBody>
      </p:sp>
      <p:sp>
        <p:nvSpPr>
          <p:cNvPr id="3" name="Subtitle">
            <a:extLst>
              <a:ext uri="{FF2B5EF4-FFF2-40B4-BE49-F238E27FC236}">
                <a16:creationId xmlns:a16="http://schemas.microsoft.com/office/drawing/2014/main" id="{F4D3B3BB-AF97-44E4-93CB-E633FD1DEF34}"/>
              </a:ext>
            </a:extLst>
          </p:cNvPr>
          <p:cNvSpPr>
            <a:spLocks noGrp="1"/>
          </p:cNvSpPr>
          <p:nvPr>
            <p:ph type="subTitle" idx="1" hasCustomPrompt="1"/>
          </p:nvPr>
        </p:nvSpPr>
        <p:spPr>
          <a:xfrm>
            <a:off x="360000" y="2808000"/>
            <a:ext cx="4680000" cy="928800"/>
          </a:xfrm>
        </p:spPr>
        <p:txBody>
          <a:bodyPr/>
          <a:lstStyle>
            <a:lvl1pPr marL="0" indent="0" algn="l" rtl="0">
              <a:buNone/>
              <a:defRPr sz="1700" cap="all"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 of the presentation</a:t>
            </a:r>
          </a:p>
        </p:txBody>
      </p:sp>
      <p:sp>
        <p:nvSpPr>
          <p:cNvPr id="2" name="Title">
            <a:extLst>
              <a:ext uri="{FF2B5EF4-FFF2-40B4-BE49-F238E27FC236}">
                <a16:creationId xmlns:a16="http://schemas.microsoft.com/office/drawing/2014/main" id="{8B286E26-40BF-4531-8528-9E90C2A3A52A}"/>
              </a:ext>
            </a:extLst>
          </p:cNvPr>
          <p:cNvSpPr>
            <a:spLocks noGrp="1"/>
          </p:cNvSpPr>
          <p:nvPr>
            <p:ph type="ctrTitle" hasCustomPrompt="1"/>
          </p:nvPr>
        </p:nvSpPr>
        <p:spPr>
          <a:xfrm>
            <a:off x="360000" y="1800000"/>
            <a:ext cx="4680000" cy="928889"/>
          </a:xfrm>
        </p:spPr>
        <p:txBody>
          <a:bodyPr vert="horz" anchor="t">
            <a:noAutofit/>
          </a:bodyPr>
          <a:lstStyle>
            <a:lvl1pPr algn="l" rtl="0">
              <a:defRPr sz="3200" cap="all" baseline="0">
                <a:latin typeface="+mj-lt"/>
              </a:defRPr>
            </a:lvl1pPr>
          </a:lstStyle>
          <a:p>
            <a:r>
              <a:rPr lang="en-US" noProof="0"/>
              <a:t>Title of the presentation</a:t>
            </a:r>
          </a:p>
        </p:txBody>
      </p:sp>
      <p:pic>
        <p:nvPicPr>
          <p:cNvPr id="7" name="Logo">
            <a:extLst>
              <a:ext uri="{FF2B5EF4-FFF2-40B4-BE49-F238E27FC236}">
                <a16:creationId xmlns:a16="http://schemas.microsoft.com/office/drawing/2014/main" id="{37E3A49A-F846-4410-A862-790675AAC25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9238" y="320400"/>
            <a:ext cx="1674000" cy="424119"/>
          </a:xfrm>
          <a:prstGeom prst="rect">
            <a:avLst/>
          </a:prstGeom>
        </p:spPr>
      </p:pic>
      <p:sp>
        <p:nvSpPr>
          <p:cNvPr id="12" name="CopyrightSlideMasterPT">
            <a:extLst>
              <a:ext uri="{FF2B5EF4-FFF2-40B4-BE49-F238E27FC236}">
                <a16:creationId xmlns:a16="http://schemas.microsoft.com/office/drawing/2014/main" id="{52D037D6-C0F3-4E27-9F82-FE8825D4C751}"/>
              </a:ext>
            </a:extLst>
          </p:cNvPr>
          <p:cNvSpPr txBox="1"/>
          <p:nvPr userDrawn="1"/>
        </p:nvSpPr>
        <p:spPr>
          <a:xfrm>
            <a:off x="359999" y="6453000"/>
            <a:ext cx="5589951" cy="252000"/>
          </a:xfrm>
          <a:prstGeom prst="rect">
            <a:avLst/>
          </a:prstGeom>
        </p:spPr>
        <p:txBody>
          <a:bodyPr vert="horz" wrap="square" lIns="0" tIns="0" rIns="0" bIns="0" rtlCol="0" anchor="b">
            <a:noAutofit/>
          </a:bodyPr>
          <a:lstStyle/>
          <a:p>
            <a:pPr marL="0" marR="0" lvl="0" indent="0" algn="l" defTabSz="180000" rtl="0" eaLnBrk="1" fontAlgn="auto" latinLnBrk="0" hangingPunct="1">
              <a:lnSpc>
                <a:spcPct val="100000"/>
              </a:lnSpc>
              <a:spcBef>
                <a:spcPts val="600"/>
              </a:spcBef>
              <a:spcAft>
                <a:spcPts val="0"/>
              </a:spcAft>
              <a:buClr>
                <a:schemeClr val="accent1"/>
              </a:buClr>
              <a:buSzTx/>
              <a:buFont typeface="Arial" panose="020B0604020202020204" pitchFamily="34" charset="0"/>
              <a:buNone/>
              <a:tabLst/>
              <a:defRPr/>
            </a:pPr>
            <a:r>
              <a:rPr lang="en-US" sz="800" noProof="0">
                <a:solidFill>
                  <a:srgbClr val="63666A"/>
                </a:solidFill>
                <a:effectLst/>
                <a:latin typeface="+mj-lt"/>
                <a:ea typeface="Times New Roman" panose="02020603050405020304" pitchFamily="18" charset="0"/>
                <a:cs typeface="Times New Roman" panose="02020603050405020304" pitchFamily="18" charset="0"/>
              </a:rPr>
              <a:t>Restricted © Primetals Technologies 2021. All rights reserved.</a:t>
            </a:r>
          </a:p>
        </p:txBody>
      </p:sp>
    </p:spTree>
    <p:extLst>
      <p:ext uri="{BB962C8B-B14F-4D97-AF65-F5344CB8AC3E}">
        <p14:creationId xmlns:p14="http://schemas.microsoft.com/office/powerpoint/2010/main" val="206103544"/>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 element and image #2">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A877D5C8-51CF-4516-BC67-9196B97C9110}"/>
              </a:ext>
            </a:extLst>
          </p:cNvPr>
          <p:cNvGraphicFramePr>
            <a:graphicFrameLocks noChangeAspect="1"/>
          </p:cNvGraphicFramePr>
          <p:nvPr userDrawn="1">
            <p:custDataLst>
              <p:tags r:id="rId1"/>
            </p:custDataLst>
            <p:extLst>
              <p:ext uri="{D42A27DB-BD31-4B8C-83A1-F6EECF244321}">
                <p14:modId xmlns:p14="http://schemas.microsoft.com/office/powerpoint/2010/main" val="30193822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9" name="Object 8" hidden="1">
                        <a:extLst>
                          <a:ext uri="{FF2B5EF4-FFF2-40B4-BE49-F238E27FC236}">
                            <a16:creationId xmlns:a16="http://schemas.microsoft.com/office/drawing/2014/main" id="{A877D5C8-51CF-4516-BC67-9196B97C911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360362" y="1799999"/>
            <a:ext cx="5591175" cy="45180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 name="Title">
            <a:extLst>
              <a:ext uri="{FF2B5EF4-FFF2-40B4-BE49-F238E27FC236}">
                <a16:creationId xmlns:a16="http://schemas.microsoft.com/office/drawing/2014/main" id="{5F9BD10A-C2D6-4AAB-81E0-AE2109049063}"/>
              </a:ext>
            </a:extLst>
          </p:cNvPr>
          <p:cNvSpPr>
            <a:spLocks noGrp="1"/>
          </p:cNvSpPr>
          <p:nvPr>
            <p:ph type="title" hasCustomPrompt="1"/>
          </p:nvPr>
        </p:nvSpPr>
        <p:spPr>
          <a:xfrm>
            <a:off x="360000" y="900000"/>
            <a:ext cx="5588363" cy="720000"/>
          </a:xfrm>
        </p:spPr>
        <p:txBody>
          <a:bodyPr vert="horz"/>
          <a:lstStyle>
            <a:lvl1pPr rtl="0">
              <a:defRPr/>
            </a:lvl1pPr>
          </a:lstStyle>
          <a:p>
            <a:r>
              <a:rPr lang="en-US" noProof="0"/>
              <a:t>Headline of the slide with a maximum length of three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a:p>
            <a:pPr lvl="0"/>
            <a:endParaRPr lang="en-US" noProof="0"/>
          </a:p>
        </p:txBody>
      </p:sp>
      <p:sp>
        <p:nvSpPr>
          <p:cNvPr id="10" name="Bildplatzhalter 9">
            <a:extLst>
              <a:ext uri="{FF2B5EF4-FFF2-40B4-BE49-F238E27FC236}">
                <a16:creationId xmlns:a16="http://schemas.microsoft.com/office/drawing/2014/main" id="{BCB7BB9B-1DD9-4277-8388-D856275721F2}"/>
              </a:ext>
            </a:extLst>
          </p:cNvPr>
          <p:cNvSpPr>
            <a:spLocks noGrp="1"/>
          </p:cNvSpPr>
          <p:nvPr>
            <p:ph type="pic" sz="quarter" idx="14" hasCustomPrompt="1"/>
          </p:nvPr>
        </p:nvSpPr>
        <p:spPr>
          <a:xfrm>
            <a:off x="6242050" y="898525"/>
            <a:ext cx="5591175" cy="5419725"/>
          </a:xfrm>
          <a:solidFill>
            <a:srgbClr val="ECECED"/>
          </a:solidFill>
        </p:spPr>
        <p:txBody>
          <a:bodyPr anchor="ctr"/>
          <a:lstStyle>
            <a:lvl1pPr marL="0" indent="0" algn="ctr" rtl="0">
              <a:buNone/>
              <a:defRPr>
                <a:solidFill>
                  <a:schemeClr val="bg1"/>
                </a:solidFill>
              </a:defRPr>
            </a:lvl1pPr>
          </a:lstStyle>
          <a:p>
            <a:r>
              <a:rPr lang="en-US" noProof="0"/>
              <a:t>Click to add image</a:t>
            </a:r>
          </a:p>
        </p:txBody>
      </p:sp>
    </p:spTree>
    <p:extLst>
      <p:ext uri="{BB962C8B-B14F-4D97-AF65-F5344CB8AC3E}">
        <p14:creationId xmlns:p14="http://schemas.microsoft.com/office/powerpoint/2010/main" val="3860365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element and image #3">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a16="http://schemas.microsoft.com/office/drawing/2014/main" id="{C47BC53A-0EC6-4BF5-8AE4-DB366E4A51D1}"/>
              </a:ext>
            </a:extLst>
          </p:cNvPr>
          <p:cNvGraphicFramePr>
            <a:graphicFrameLocks noChangeAspect="1"/>
          </p:cNvGraphicFramePr>
          <p:nvPr userDrawn="1">
            <p:custDataLst>
              <p:tags r:id="rId1"/>
            </p:custDataLst>
            <p:extLst>
              <p:ext uri="{D42A27DB-BD31-4B8C-83A1-F6EECF244321}">
                <p14:modId xmlns:p14="http://schemas.microsoft.com/office/powerpoint/2010/main" val="35312645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11" name="Object 10" hidden="1">
                        <a:extLst>
                          <a:ext uri="{FF2B5EF4-FFF2-40B4-BE49-F238E27FC236}">
                            <a16:creationId xmlns:a16="http://schemas.microsoft.com/office/drawing/2014/main" id="{C47BC53A-0EC6-4BF5-8AE4-DB366E4A51D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Bildplatzhalter 9">
            <a:extLst>
              <a:ext uri="{FF2B5EF4-FFF2-40B4-BE49-F238E27FC236}">
                <a16:creationId xmlns:a16="http://schemas.microsoft.com/office/drawing/2014/main" id="{BCB7BB9B-1DD9-4277-8388-D856275721F2}"/>
              </a:ext>
            </a:extLst>
          </p:cNvPr>
          <p:cNvSpPr>
            <a:spLocks noGrp="1"/>
          </p:cNvSpPr>
          <p:nvPr>
            <p:ph type="pic" sz="quarter" idx="14" hasCustomPrompt="1"/>
          </p:nvPr>
        </p:nvSpPr>
        <p:spPr>
          <a:xfrm>
            <a:off x="6242050" y="0"/>
            <a:ext cx="5949950" cy="6786000"/>
          </a:xfr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solidFill>
                  <a:schemeClr val="bg1"/>
                </a:solidFill>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solidFill>
                  <a:schemeClr val="bg1"/>
                </a:solidFill>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solidFill>
                  <a:schemeClr val="bg1"/>
                </a:solidFill>
              </a:defRPr>
            </a:lvl1pPr>
          </a:lstStyle>
          <a:p>
            <a:r>
              <a:rPr lang="en-US" noProof="0"/>
              <a:t>20.07.2021</a:t>
            </a:r>
          </a:p>
        </p:txBody>
      </p: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360362" y="1799999"/>
            <a:ext cx="5591175" cy="45180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 name="Title">
            <a:extLst>
              <a:ext uri="{FF2B5EF4-FFF2-40B4-BE49-F238E27FC236}">
                <a16:creationId xmlns:a16="http://schemas.microsoft.com/office/drawing/2014/main" id="{5F9BD10A-C2D6-4AAB-81E0-AE2109049063}"/>
              </a:ext>
            </a:extLst>
          </p:cNvPr>
          <p:cNvSpPr>
            <a:spLocks noGrp="1"/>
          </p:cNvSpPr>
          <p:nvPr>
            <p:ph type="title" hasCustomPrompt="1"/>
          </p:nvPr>
        </p:nvSpPr>
        <p:spPr>
          <a:xfrm>
            <a:off x="360000" y="900000"/>
            <a:ext cx="5588363" cy="720000"/>
          </a:xfrm>
        </p:spPr>
        <p:txBody>
          <a:bodyPr vert="horz"/>
          <a:lstStyle>
            <a:lvl1pPr rtl="0">
              <a:defRPr/>
            </a:lvl1pPr>
          </a:lstStyle>
          <a:p>
            <a:r>
              <a:rPr lang="en-US" noProof="0"/>
              <a:t>Headline of the slide with a maximum length of three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5588363"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a:p>
            <a:pPr lvl="0"/>
            <a:endParaRPr lang="en-US" noProof="0"/>
          </a:p>
        </p:txBody>
      </p:sp>
      <p:sp>
        <p:nvSpPr>
          <p:cNvPr id="9" name="Line">
            <a:extLst>
              <a:ext uri="{FF2B5EF4-FFF2-40B4-BE49-F238E27FC236}">
                <a16:creationId xmlns:a16="http://schemas.microsoft.com/office/drawing/2014/main" id="{1E266D1B-7643-4D85-B1F4-56D0694F7858}"/>
              </a:ext>
            </a:extLst>
          </p:cNvPr>
          <p:cNvSpPr/>
          <p:nvPr userDrawn="1"/>
        </p:nvSpPr>
        <p:spPr>
          <a:xfrm>
            <a:off x="-2" y="6786000"/>
            <a:ext cx="12192001"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noProof="0"/>
          </a:p>
        </p:txBody>
      </p:sp>
    </p:spTree>
    <p:extLst>
      <p:ext uri="{BB962C8B-B14F-4D97-AF65-F5344CB8AC3E}">
        <p14:creationId xmlns:p14="http://schemas.microsoft.com/office/powerpoint/2010/main" val="37669448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 element and two images #1">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A8506A9A-1867-4A9B-B3BF-39600ED03F2A}"/>
              </a:ext>
            </a:extLst>
          </p:cNvPr>
          <p:cNvGraphicFramePr>
            <a:graphicFrameLocks noChangeAspect="1"/>
          </p:cNvGraphicFramePr>
          <p:nvPr userDrawn="1">
            <p:custDataLst>
              <p:tags r:id="rId1"/>
            </p:custDataLst>
            <p:extLst>
              <p:ext uri="{D42A27DB-BD31-4B8C-83A1-F6EECF244321}">
                <p14:modId xmlns:p14="http://schemas.microsoft.com/office/powerpoint/2010/main" val="30536527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9" name="Object 8" hidden="1">
                        <a:extLst>
                          <a:ext uri="{FF2B5EF4-FFF2-40B4-BE49-F238E27FC236}">
                            <a16:creationId xmlns:a16="http://schemas.microsoft.com/office/drawing/2014/main" id="{A8506A9A-1867-4A9B-B3BF-39600ED03F2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endParaRPr lang="de-AT" noProof="0"/>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360362" y="1799999"/>
            <a:ext cx="3622675" cy="4518000"/>
          </a:xfrm>
        </p:spPr>
        <p:txBody>
          <a:bodyPr/>
          <a:lstStyle>
            <a:lvl1pPr rtl="0">
              <a:defRPr/>
            </a:lvl1pPr>
            <a:lvl2pPr rtl="0">
              <a:defRPr/>
            </a:lvl2pPr>
            <a:lvl3pPr rtl="0">
              <a:defRPr/>
            </a:lvl3pPr>
            <a:lvl4pPr rtl="0">
              <a:defRPr/>
            </a:lvl4pPr>
            <a:lvl5pPr rtl="0">
              <a:defRPr/>
            </a:lvl5pPr>
          </a:lstStyle>
          <a:p>
            <a:pPr lvl="0"/>
            <a:r>
              <a:rPr lang="en-US" noProof="0"/>
              <a:t>Mastertextformat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2" name="Title">
            <a:extLst>
              <a:ext uri="{FF2B5EF4-FFF2-40B4-BE49-F238E27FC236}">
                <a16:creationId xmlns:a16="http://schemas.microsoft.com/office/drawing/2014/main" id="{5F9BD10A-C2D6-4AAB-81E0-AE2109049063}"/>
              </a:ext>
            </a:extLst>
          </p:cNvPr>
          <p:cNvSpPr>
            <a:spLocks noGrp="1"/>
          </p:cNvSpPr>
          <p:nvPr>
            <p:ph type="title" hasCustomPrompt="1"/>
          </p:nvPr>
        </p:nvSpPr>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
        <p:nvSpPr>
          <p:cNvPr id="11" name="Bildplatzhalter 10">
            <a:extLst>
              <a:ext uri="{FF2B5EF4-FFF2-40B4-BE49-F238E27FC236}">
                <a16:creationId xmlns:a16="http://schemas.microsoft.com/office/drawing/2014/main" id="{635FB93F-0B69-4D73-B781-37F9A39104ED}"/>
              </a:ext>
            </a:extLst>
          </p:cNvPr>
          <p:cNvSpPr>
            <a:spLocks noGrp="1"/>
          </p:cNvSpPr>
          <p:nvPr>
            <p:ph type="pic" sz="quarter" idx="14" hasCustomPrompt="1"/>
          </p:nvPr>
        </p:nvSpPr>
        <p:spPr>
          <a:xfrm>
            <a:off x="4279900" y="1798638"/>
            <a:ext cx="3629025" cy="4519612"/>
          </a:xfr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13" name="Bildplatzhalter 12">
            <a:extLst>
              <a:ext uri="{FF2B5EF4-FFF2-40B4-BE49-F238E27FC236}">
                <a16:creationId xmlns:a16="http://schemas.microsoft.com/office/drawing/2014/main" id="{ED26A982-5153-497B-AFE7-2FF306A4C044}"/>
              </a:ext>
            </a:extLst>
          </p:cNvPr>
          <p:cNvSpPr>
            <a:spLocks noGrp="1"/>
          </p:cNvSpPr>
          <p:nvPr>
            <p:ph type="pic" sz="quarter" idx="15" hasCustomPrompt="1"/>
          </p:nvPr>
        </p:nvSpPr>
        <p:spPr>
          <a:xfrm>
            <a:off x="8205788" y="1798638"/>
            <a:ext cx="3625850" cy="4519612"/>
          </a:xfrm>
          <a:solidFill>
            <a:srgbClr val="ECECED"/>
          </a:solidFill>
        </p:spPr>
        <p:txBody>
          <a:bodyPr anchor="ctr"/>
          <a:lstStyle>
            <a:lvl1pPr marL="0" indent="0" algn="ctr" rtl="0">
              <a:buNone/>
              <a:defRPr>
                <a:solidFill>
                  <a:schemeClr val="bg1"/>
                </a:solidFill>
              </a:defRPr>
            </a:lvl1pPr>
          </a:lstStyle>
          <a:p>
            <a:r>
              <a:rPr lang="en-US" noProof="0"/>
              <a:t>Click to add image</a:t>
            </a:r>
          </a:p>
        </p:txBody>
      </p:sp>
    </p:spTree>
    <p:extLst>
      <p:ext uri="{BB962C8B-B14F-4D97-AF65-F5344CB8AC3E}">
        <p14:creationId xmlns:p14="http://schemas.microsoft.com/office/powerpoint/2010/main" val="8936344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 element and two images #2">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8E8414B9-01D8-4F0F-9294-CF1C19129DEC}"/>
              </a:ext>
            </a:extLst>
          </p:cNvPr>
          <p:cNvGraphicFramePr>
            <a:graphicFrameLocks noChangeAspect="1"/>
          </p:cNvGraphicFramePr>
          <p:nvPr userDrawn="1">
            <p:custDataLst>
              <p:tags r:id="rId1"/>
            </p:custDataLst>
            <p:extLst>
              <p:ext uri="{D42A27DB-BD31-4B8C-83A1-F6EECF244321}">
                <p14:modId xmlns:p14="http://schemas.microsoft.com/office/powerpoint/2010/main" val="40444730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9" name="Object 8" hidden="1">
                        <a:extLst>
                          <a:ext uri="{FF2B5EF4-FFF2-40B4-BE49-F238E27FC236}">
                            <a16:creationId xmlns:a16="http://schemas.microsoft.com/office/drawing/2014/main" id="{8E8414B9-01D8-4F0F-9294-CF1C19129DE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360362" y="2132857"/>
            <a:ext cx="3630613" cy="4185142"/>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 name="Title">
            <a:extLst>
              <a:ext uri="{FF2B5EF4-FFF2-40B4-BE49-F238E27FC236}">
                <a16:creationId xmlns:a16="http://schemas.microsoft.com/office/drawing/2014/main" id="{5F9BD10A-C2D6-4AAB-81E0-AE2109049063}"/>
              </a:ext>
            </a:extLst>
          </p:cNvPr>
          <p:cNvSpPr>
            <a:spLocks noGrp="1"/>
          </p:cNvSpPr>
          <p:nvPr>
            <p:ph type="title" hasCustomPrompt="1"/>
          </p:nvPr>
        </p:nvSpPr>
        <p:spPr>
          <a:xfrm>
            <a:off x="360000" y="900000"/>
            <a:ext cx="3630613" cy="898638"/>
          </a:xfrm>
        </p:spPr>
        <p:txBody>
          <a:bodyPr vert="horz"/>
          <a:lstStyle>
            <a:lvl1pPr rtl="0">
              <a:defRPr/>
            </a:lvl1pPr>
          </a:lstStyle>
          <a:p>
            <a:r>
              <a:rPr lang="en-US" noProof="0"/>
              <a:t>Headline of the slide with a maximum length of three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
        <p:nvSpPr>
          <p:cNvPr id="11" name="Bildplatzhalter 10">
            <a:extLst>
              <a:ext uri="{FF2B5EF4-FFF2-40B4-BE49-F238E27FC236}">
                <a16:creationId xmlns:a16="http://schemas.microsoft.com/office/drawing/2014/main" id="{635FB93F-0B69-4D73-B781-37F9A39104ED}"/>
              </a:ext>
            </a:extLst>
          </p:cNvPr>
          <p:cNvSpPr>
            <a:spLocks noGrp="1"/>
          </p:cNvSpPr>
          <p:nvPr>
            <p:ph type="pic" sz="quarter" idx="14" hasCustomPrompt="1"/>
          </p:nvPr>
        </p:nvSpPr>
        <p:spPr>
          <a:xfrm>
            <a:off x="4279900" y="900000"/>
            <a:ext cx="3629025" cy="5418250"/>
          </a:xfr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13" name="Bildplatzhalter 12">
            <a:extLst>
              <a:ext uri="{FF2B5EF4-FFF2-40B4-BE49-F238E27FC236}">
                <a16:creationId xmlns:a16="http://schemas.microsoft.com/office/drawing/2014/main" id="{ED26A982-5153-497B-AFE7-2FF306A4C044}"/>
              </a:ext>
            </a:extLst>
          </p:cNvPr>
          <p:cNvSpPr>
            <a:spLocks noGrp="1"/>
          </p:cNvSpPr>
          <p:nvPr>
            <p:ph type="pic" sz="quarter" idx="15" hasCustomPrompt="1"/>
          </p:nvPr>
        </p:nvSpPr>
        <p:spPr>
          <a:xfrm>
            <a:off x="8205788" y="900000"/>
            <a:ext cx="3625850" cy="5418250"/>
          </a:xfrm>
          <a:solidFill>
            <a:srgbClr val="ECECED"/>
          </a:solidFill>
        </p:spPr>
        <p:txBody>
          <a:bodyPr anchor="ctr"/>
          <a:lstStyle>
            <a:lvl1pPr marL="0" indent="0" algn="ctr" rtl="0">
              <a:buNone/>
              <a:defRPr>
                <a:solidFill>
                  <a:schemeClr val="bg1"/>
                </a:solidFill>
              </a:defRPr>
            </a:lvl1pPr>
          </a:lstStyle>
          <a:p>
            <a:r>
              <a:rPr lang="en-US" noProof="0"/>
              <a:t>Click to add image</a:t>
            </a:r>
          </a:p>
        </p:txBody>
      </p:sp>
    </p:spTree>
    <p:extLst>
      <p:ext uri="{BB962C8B-B14F-4D97-AF65-F5344CB8AC3E}">
        <p14:creationId xmlns:p14="http://schemas.microsoft.com/office/powerpoint/2010/main" val="32903752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 three elements">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912F341E-0325-484E-BEF2-43C36174C5F7}"/>
              </a:ext>
            </a:extLst>
          </p:cNvPr>
          <p:cNvGraphicFramePr>
            <a:graphicFrameLocks noChangeAspect="1"/>
          </p:cNvGraphicFramePr>
          <p:nvPr userDrawn="1">
            <p:custDataLst>
              <p:tags r:id="rId1"/>
            </p:custDataLst>
            <p:extLst>
              <p:ext uri="{D42A27DB-BD31-4B8C-83A1-F6EECF244321}">
                <p14:modId xmlns:p14="http://schemas.microsoft.com/office/powerpoint/2010/main" val="32825317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10" name="Object 9" hidden="1">
                        <a:extLst>
                          <a:ext uri="{FF2B5EF4-FFF2-40B4-BE49-F238E27FC236}">
                            <a16:creationId xmlns:a16="http://schemas.microsoft.com/office/drawing/2014/main" id="{912F341E-0325-484E-BEF2-43C36174C5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360362" y="1799999"/>
            <a:ext cx="3622675" cy="45180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 name="Title">
            <a:extLst>
              <a:ext uri="{FF2B5EF4-FFF2-40B4-BE49-F238E27FC236}">
                <a16:creationId xmlns:a16="http://schemas.microsoft.com/office/drawing/2014/main" id="{5F9BD10A-C2D6-4AAB-81E0-AE2109049063}"/>
              </a:ext>
            </a:extLst>
          </p:cNvPr>
          <p:cNvSpPr>
            <a:spLocks noGrp="1"/>
          </p:cNvSpPr>
          <p:nvPr>
            <p:ph type="title" hasCustomPrompt="1"/>
          </p:nvPr>
        </p:nvSpPr>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
        <p:nvSpPr>
          <p:cNvPr id="9" name="Inhaltsplatzhalter 8">
            <a:extLst>
              <a:ext uri="{FF2B5EF4-FFF2-40B4-BE49-F238E27FC236}">
                <a16:creationId xmlns:a16="http://schemas.microsoft.com/office/drawing/2014/main" id="{29883948-601D-4559-9259-A5FD8E1F0474}"/>
              </a:ext>
            </a:extLst>
          </p:cNvPr>
          <p:cNvSpPr>
            <a:spLocks noGrp="1"/>
          </p:cNvSpPr>
          <p:nvPr>
            <p:ph sz="quarter" idx="16" hasCustomPrompt="1"/>
          </p:nvPr>
        </p:nvSpPr>
        <p:spPr>
          <a:xfrm>
            <a:off x="4279900" y="1798638"/>
            <a:ext cx="3629025" cy="4519612"/>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2" name="Inhaltsplatzhalter 11">
            <a:extLst>
              <a:ext uri="{FF2B5EF4-FFF2-40B4-BE49-F238E27FC236}">
                <a16:creationId xmlns:a16="http://schemas.microsoft.com/office/drawing/2014/main" id="{2741F9F2-90EF-4BCD-B2BD-DE9276E8E007}"/>
              </a:ext>
            </a:extLst>
          </p:cNvPr>
          <p:cNvSpPr>
            <a:spLocks noGrp="1"/>
          </p:cNvSpPr>
          <p:nvPr>
            <p:ph sz="quarter" idx="17" hasCustomPrompt="1"/>
          </p:nvPr>
        </p:nvSpPr>
        <p:spPr>
          <a:xfrm>
            <a:off x="8205788" y="1798638"/>
            <a:ext cx="3625850" cy="4519612"/>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Tree>
    <p:extLst>
      <p:ext uri="{BB962C8B-B14F-4D97-AF65-F5344CB8AC3E}">
        <p14:creationId xmlns:p14="http://schemas.microsoft.com/office/powerpoint/2010/main" val="9347824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 two images and two elements">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1D0AC8CE-6AA4-4F8D-91FE-86340C122562}"/>
              </a:ext>
            </a:extLst>
          </p:cNvPr>
          <p:cNvGraphicFramePr>
            <a:graphicFrameLocks noChangeAspect="1"/>
          </p:cNvGraphicFramePr>
          <p:nvPr userDrawn="1">
            <p:custDataLst>
              <p:tags r:id="rId1"/>
            </p:custDataLst>
            <p:extLst>
              <p:ext uri="{D42A27DB-BD31-4B8C-83A1-F6EECF244321}">
                <p14:modId xmlns:p14="http://schemas.microsoft.com/office/powerpoint/2010/main" val="34642687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10" name="Object 9" hidden="1">
                        <a:extLst>
                          <a:ext uri="{FF2B5EF4-FFF2-40B4-BE49-F238E27FC236}">
                            <a16:creationId xmlns:a16="http://schemas.microsoft.com/office/drawing/2014/main" id="{1D0AC8CE-6AA4-4F8D-91FE-86340C12256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4" name="Content 2">
            <a:extLst>
              <a:ext uri="{FF2B5EF4-FFF2-40B4-BE49-F238E27FC236}">
                <a16:creationId xmlns:a16="http://schemas.microsoft.com/office/drawing/2014/main" id="{76B16351-0FC9-437E-B3E0-1343CCD9F06B}"/>
              </a:ext>
            </a:extLst>
          </p:cNvPr>
          <p:cNvSpPr>
            <a:spLocks noGrp="1"/>
          </p:cNvSpPr>
          <p:nvPr>
            <p:ph sz="half" idx="2" hasCustomPrompt="1"/>
          </p:nvPr>
        </p:nvSpPr>
        <p:spPr>
          <a:xfrm>
            <a:off x="4282281" y="4237450"/>
            <a:ext cx="3624263" cy="20808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4280694" y="1799999"/>
            <a:ext cx="3625850" cy="20808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 name="Title">
            <a:extLst>
              <a:ext uri="{FF2B5EF4-FFF2-40B4-BE49-F238E27FC236}">
                <a16:creationId xmlns:a16="http://schemas.microsoft.com/office/drawing/2014/main" id="{5F9BD10A-C2D6-4AAB-81E0-AE2109049063}"/>
              </a:ext>
            </a:extLst>
          </p:cNvPr>
          <p:cNvSpPr>
            <a:spLocks noGrp="1"/>
          </p:cNvSpPr>
          <p:nvPr>
            <p:ph type="title" hasCustomPrompt="1"/>
          </p:nvPr>
        </p:nvSpPr>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
        <p:nvSpPr>
          <p:cNvPr id="12" name="Bildplatzhalter 11">
            <a:extLst>
              <a:ext uri="{FF2B5EF4-FFF2-40B4-BE49-F238E27FC236}">
                <a16:creationId xmlns:a16="http://schemas.microsoft.com/office/drawing/2014/main" id="{0A6BE1F0-A19D-4F93-AD91-97B3BC0FE7B1}"/>
              </a:ext>
            </a:extLst>
          </p:cNvPr>
          <p:cNvSpPr>
            <a:spLocks noGrp="1"/>
          </p:cNvSpPr>
          <p:nvPr>
            <p:ph type="pic" sz="quarter" idx="14" hasCustomPrompt="1"/>
          </p:nvPr>
        </p:nvSpPr>
        <p:spPr>
          <a:xfrm>
            <a:off x="360363" y="1798638"/>
            <a:ext cx="3625850" cy="2081212"/>
          </a:xfr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14" name="Bildplatzhalter 13">
            <a:extLst>
              <a:ext uri="{FF2B5EF4-FFF2-40B4-BE49-F238E27FC236}">
                <a16:creationId xmlns:a16="http://schemas.microsoft.com/office/drawing/2014/main" id="{4F6C28DB-B376-4A6B-83AB-CA336DD8FBD8}"/>
              </a:ext>
            </a:extLst>
          </p:cNvPr>
          <p:cNvSpPr>
            <a:spLocks noGrp="1"/>
          </p:cNvSpPr>
          <p:nvPr>
            <p:ph type="pic" sz="quarter" idx="15" hasCustomPrompt="1"/>
          </p:nvPr>
        </p:nvSpPr>
        <p:spPr>
          <a:xfrm>
            <a:off x="360363" y="4237038"/>
            <a:ext cx="3625850" cy="2081212"/>
          </a:xfrm>
          <a:solidFill>
            <a:srgbClr val="ECECED"/>
          </a:solidFill>
        </p:spPr>
        <p:txBody>
          <a:bodyPr anchor="ctr"/>
          <a:lstStyle>
            <a:lvl1pPr marL="0" indent="0" algn="ctr" rtl="0">
              <a:buNone/>
              <a:defRPr>
                <a:solidFill>
                  <a:schemeClr val="bg1"/>
                </a:solidFill>
              </a:defRPr>
            </a:lvl1pPr>
          </a:lstStyle>
          <a:p>
            <a:r>
              <a:rPr lang="en-US" noProof="0"/>
              <a:t>Click to add image</a:t>
            </a:r>
          </a:p>
        </p:txBody>
      </p:sp>
    </p:spTree>
    <p:extLst>
      <p:ext uri="{BB962C8B-B14F-4D97-AF65-F5344CB8AC3E}">
        <p14:creationId xmlns:p14="http://schemas.microsoft.com/office/powerpoint/2010/main" val="4463315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hallenge - Solution - Features - Benefits">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F98D09B9-4E47-4BE4-8F4F-06A89C08EC6D}"/>
              </a:ext>
            </a:extLst>
          </p:cNvPr>
          <p:cNvGraphicFramePr>
            <a:graphicFrameLocks noChangeAspect="1"/>
          </p:cNvGraphicFramePr>
          <p:nvPr userDrawn="1">
            <p:custDataLst>
              <p:tags r:id="rId1"/>
            </p:custDataLst>
            <p:extLst>
              <p:ext uri="{D42A27DB-BD31-4B8C-83A1-F6EECF244321}">
                <p14:modId xmlns:p14="http://schemas.microsoft.com/office/powerpoint/2010/main" val="13561659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12" name="Object 11" hidden="1">
                        <a:extLst>
                          <a:ext uri="{FF2B5EF4-FFF2-40B4-BE49-F238E27FC236}">
                            <a16:creationId xmlns:a16="http://schemas.microsoft.com/office/drawing/2014/main" id="{F98D09B9-4E47-4BE4-8F4F-06A89C08EC6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11" name="Content 4">
            <a:extLst>
              <a:ext uri="{FF2B5EF4-FFF2-40B4-BE49-F238E27FC236}">
                <a16:creationId xmlns:a16="http://schemas.microsoft.com/office/drawing/2014/main" id="{E0F3B7A9-E9F0-412E-9DFA-4C8977ED3EFF}"/>
              </a:ext>
            </a:extLst>
          </p:cNvPr>
          <p:cNvSpPr>
            <a:spLocks noGrp="1"/>
          </p:cNvSpPr>
          <p:nvPr>
            <p:ph sz="quarter" idx="15" hasCustomPrompt="1"/>
          </p:nvPr>
        </p:nvSpPr>
        <p:spPr>
          <a:xfrm>
            <a:off x="4284000" y="4237450"/>
            <a:ext cx="3628800" cy="20808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0" name="Content 3">
            <a:extLst>
              <a:ext uri="{FF2B5EF4-FFF2-40B4-BE49-F238E27FC236}">
                <a16:creationId xmlns:a16="http://schemas.microsoft.com/office/drawing/2014/main" id="{836B76B4-2099-4615-856F-9BB5847D8283}"/>
              </a:ext>
            </a:extLst>
          </p:cNvPr>
          <p:cNvSpPr>
            <a:spLocks noGrp="1"/>
          </p:cNvSpPr>
          <p:nvPr>
            <p:ph sz="quarter" idx="14" hasCustomPrompt="1"/>
          </p:nvPr>
        </p:nvSpPr>
        <p:spPr>
          <a:xfrm>
            <a:off x="4284000" y="1800225"/>
            <a:ext cx="3628800" cy="20808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4" name="Content 2">
            <a:extLst>
              <a:ext uri="{FF2B5EF4-FFF2-40B4-BE49-F238E27FC236}">
                <a16:creationId xmlns:a16="http://schemas.microsoft.com/office/drawing/2014/main" id="{76B16351-0FC9-437E-B3E0-1343CCD9F06B}"/>
              </a:ext>
            </a:extLst>
          </p:cNvPr>
          <p:cNvSpPr>
            <a:spLocks noGrp="1"/>
          </p:cNvSpPr>
          <p:nvPr>
            <p:ph sz="half" idx="2" hasCustomPrompt="1"/>
          </p:nvPr>
        </p:nvSpPr>
        <p:spPr>
          <a:xfrm>
            <a:off x="360000" y="4237450"/>
            <a:ext cx="3629025" cy="20808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360362" y="1799999"/>
            <a:ext cx="3628800" cy="20808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 name="Title">
            <a:extLst>
              <a:ext uri="{FF2B5EF4-FFF2-40B4-BE49-F238E27FC236}">
                <a16:creationId xmlns:a16="http://schemas.microsoft.com/office/drawing/2014/main" id="{5F9BD10A-C2D6-4AAB-81E0-AE2109049063}"/>
              </a:ext>
            </a:extLst>
          </p:cNvPr>
          <p:cNvSpPr>
            <a:spLocks noGrp="1"/>
          </p:cNvSpPr>
          <p:nvPr>
            <p:ph type="title" hasCustomPrompt="1"/>
          </p:nvPr>
        </p:nvSpPr>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
        <p:nvSpPr>
          <p:cNvPr id="14" name="Bildplatzhalter 13">
            <a:extLst>
              <a:ext uri="{FF2B5EF4-FFF2-40B4-BE49-F238E27FC236}">
                <a16:creationId xmlns:a16="http://schemas.microsoft.com/office/drawing/2014/main" id="{2CBF716B-8446-44D7-B0F3-DA207D983CDA}"/>
              </a:ext>
            </a:extLst>
          </p:cNvPr>
          <p:cNvSpPr>
            <a:spLocks noGrp="1"/>
          </p:cNvSpPr>
          <p:nvPr>
            <p:ph type="pic" sz="quarter" idx="16" hasCustomPrompt="1"/>
          </p:nvPr>
        </p:nvSpPr>
        <p:spPr>
          <a:xfrm>
            <a:off x="8205788" y="1798638"/>
            <a:ext cx="3625850" cy="362585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Tree>
    <p:extLst>
      <p:ext uri="{BB962C8B-B14F-4D97-AF65-F5344CB8AC3E}">
        <p14:creationId xmlns:p14="http://schemas.microsoft.com/office/powerpoint/2010/main" val="23675348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ircular images - one item">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65C693E6-5AE6-4047-A4B1-816FDFE11F3C}"/>
              </a:ext>
            </a:extLst>
          </p:cNvPr>
          <p:cNvGraphicFramePr>
            <a:graphicFrameLocks noChangeAspect="1"/>
          </p:cNvGraphicFramePr>
          <p:nvPr userDrawn="1">
            <p:custDataLst>
              <p:tags r:id="rId1"/>
            </p:custDataLst>
            <p:extLst>
              <p:ext uri="{D42A27DB-BD31-4B8C-83A1-F6EECF244321}">
                <p14:modId xmlns:p14="http://schemas.microsoft.com/office/powerpoint/2010/main" val="28889412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9" name="Object 8" hidden="1">
                        <a:extLst>
                          <a:ext uri="{FF2B5EF4-FFF2-40B4-BE49-F238E27FC236}">
                            <a16:creationId xmlns:a16="http://schemas.microsoft.com/office/drawing/2014/main" id="{65C693E6-5AE6-4047-A4B1-816FDFE11F3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10" name="Image 1">
            <a:extLst>
              <a:ext uri="{FF2B5EF4-FFF2-40B4-BE49-F238E27FC236}">
                <a16:creationId xmlns:a16="http://schemas.microsoft.com/office/drawing/2014/main" id="{172A9D52-A6B4-4186-A652-2BF58B83EA64}"/>
              </a:ext>
            </a:extLst>
          </p:cNvPr>
          <p:cNvSpPr>
            <a:spLocks noGrp="1"/>
          </p:cNvSpPr>
          <p:nvPr>
            <p:ph type="pic" sz="quarter" idx="14" hasCustomPrompt="1"/>
          </p:nvPr>
        </p:nvSpPr>
        <p:spPr>
          <a:xfrm>
            <a:off x="6412050" y="900000"/>
            <a:ext cx="5418000" cy="541800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360362" y="1799999"/>
            <a:ext cx="5591175" cy="45180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 name="Title">
            <a:extLst>
              <a:ext uri="{FF2B5EF4-FFF2-40B4-BE49-F238E27FC236}">
                <a16:creationId xmlns:a16="http://schemas.microsoft.com/office/drawing/2014/main" id="{5F9BD10A-C2D6-4AAB-81E0-AE2109049063}"/>
              </a:ext>
            </a:extLst>
          </p:cNvPr>
          <p:cNvSpPr>
            <a:spLocks noGrp="1"/>
          </p:cNvSpPr>
          <p:nvPr>
            <p:ph type="title" hasCustomPrompt="1"/>
          </p:nvPr>
        </p:nvSpPr>
        <p:spPr>
          <a:xfrm>
            <a:off x="360000" y="900000"/>
            <a:ext cx="5590800" cy="720000"/>
          </a:xfrm>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Tree>
    <p:extLst>
      <p:ext uri="{BB962C8B-B14F-4D97-AF65-F5344CB8AC3E}">
        <p14:creationId xmlns:p14="http://schemas.microsoft.com/office/powerpoint/2010/main" val="37515209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ircular images - two items">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201397C5-37D8-43EF-BEB4-D593D1366C0F}"/>
              </a:ext>
            </a:extLst>
          </p:cNvPr>
          <p:cNvGraphicFramePr>
            <a:graphicFrameLocks noChangeAspect="1"/>
          </p:cNvGraphicFramePr>
          <p:nvPr userDrawn="1">
            <p:custDataLst>
              <p:tags r:id="rId1"/>
            </p:custDataLst>
            <p:extLst>
              <p:ext uri="{D42A27DB-BD31-4B8C-83A1-F6EECF244321}">
                <p14:modId xmlns:p14="http://schemas.microsoft.com/office/powerpoint/2010/main" val="924871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12" name="Object 11" hidden="1">
                        <a:extLst>
                          <a:ext uri="{FF2B5EF4-FFF2-40B4-BE49-F238E27FC236}">
                            <a16:creationId xmlns:a16="http://schemas.microsoft.com/office/drawing/2014/main" id="{201397C5-37D8-43EF-BEB4-D593D1366C0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9" name="Content 2">
            <a:extLst>
              <a:ext uri="{FF2B5EF4-FFF2-40B4-BE49-F238E27FC236}">
                <a16:creationId xmlns:a16="http://schemas.microsoft.com/office/drawing/2014/main" id="{5483EC47-029B-4F18-9585-25B04011A7AB}"/>
              </a:ext>
            </a:extLst>
          </p:cNvPr>
          <p:cNvSpPr>
            <a:spLocks noGrp="1"/>
          </p:cNvSpPr>
          <p:nvPr>
            <p:ph sz="half" idx="15" hasCustomPrompt="1"/>
          </p:nvPr>
        </p:nvSpPr>
        <p:spPr>
          <a:xfrm>
            <a:off x="6240464" y="4496401"/>
            <a:ext cx="5588000" cy="182185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1" name="Image 2">
            <a:extLst>
              <a:ext uri="{FF2B5EF4-FFF2-40B4-BE49-F238E27FC236}">
                <a16:creationId xmlns:a16="http://schemas.microsoft.com/office/drawing/2014/main" id="{1CA0DCDF-648B-4F8B-B922-75E22B34905D}"/>
              </a:ext>
            </a:extLst>
          </p:cNvPr>
          <p:cNvSpPr>
            <a:spLocks noGrp="1"/>
          </p:cNvSpPr>
          <p:nvPr>
            <p:ph type="pic" sz="quarter" idx="16" hasCustomPrompt="1"/>
          </p:nvPr>
        </p:nvSpPr>
        <p:spPr>
          <a:xfrm>
            <a:off x="6242400" y="1800000"/>
            <a:ext cx="2484000" cy="248400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360363" y="4496401"/>
            <a:ext cx="5588000" cy="182185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0" name="Image 1">
            <a:extLst>
              <a:ext uri="{FF2B5EF4-FFF2-40B4-BE49-F238E27FC236}">
                <a16:creationId xmlns:a16="http://schemas.microsoft.com/office/drawing/2014/main" id="{172A9D52-A6B4-4186-A652-2BF58B83EA64}"/>
              </a:ext>
            </a:extLst>
          </p:cNvPr>
          <p:cNvSpPr>
            <a:spLocks noGrp="1"/>
          </p:cNvSpPr>
          <p:nvPr>
            <p:ph type="pic" sz="quarter" idx="14" hasCustomPrompt="1"/>
          </p:nvPr>
        </p:nvSpPr>
        <p:spPr>
          <a:xfrm>
            <a:off x="360000" y="1798638"/>
            <a:ext cx="2484000" cy="248400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2" name="Title">
            <a:extLst>
              <a:ext uri="{FF2B5EF4-FFF2-40B4-BE49-F238E27FC236}">
                <a16:creationId xmlns:a16="http://schemas.microsoft.com/office/drawing/2014/main" id="{5F9BD10A-C2D6-4AAB-81E0-AE2109049063}"/>
              </a:ext>
            </a:extLst>
          </p:cNvPr>
          <p:cNvSpPr>
            <a:spLocks noGrp="1"/>
          </p:cNvSpPr>
          <p:nvPr>
            <p:ph type="title" hasCustomPrompt="1"/>
          </p:nvPr>
        </p:nvSpPr>
        <p:spPr>
          <a:xfrm>
            <a:off x="360000" y="900000"/>
            <a:ext cx="11473200" cy="720000"/>
          </a:xfrm>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Tree>
    <p:extLst>
      <p:ext uri="{BB962C8B-B14F-4D97-AF65-F5344CB8AC3E}">
        <p14:creationId xmlns:p14="http://schemas.microsoft.com/office/powerpoint/2010/main" val="32889378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ircular images - three items">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a16="http://schemas.microsoft.com/office/drawing/2014/main" id="{68062ABB-C36F-4105-A1ED-45ACC77E07E1}"/>
              </a:ext>
            </a:extLst>
          </p:cNvPr>
          <p:cNvGraphicFramePr>
            <a:graphicFrameLocks noChangeAspect="1"/>
          </p:cNvGraphicFramePr>
          <p:nvPr userDrawn="1">
            <p:custDataLst>
              <p:tags r:id="rId1"/>
            </p:custDataLst>
            <p:extLst>
              <p:ext uri="{D42A27DB-BD31-4B8C-83A1-F6EECF244321}">
                <p14:modId xmlns:p14="http://schemas.microsoft.com/office/powerpoint/2010/main" val="39102940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11" name="Object 10" hidden="1">
                        <a:extLst>
                          <a:ext uri="{FF2B5EF4-FFF2-40B4-BE49-F238E27FC236}">
                            <a16:creationId xmlns:a16="http://schemas.microsoft.com/office/drawing/2014/main" id="{68062ABB-C36F-4105-A1ED-45ACC77E07E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14" name="Content 3">
            <a:extLst>
              <a:ext uri="{FF2B5EF4-FFF2-40B4-BE49-F238E27FC236}">
                <a16:creationId xmlns:a16="http://schemas.microsoft.com/office/drawing/2014/main" id="{92701C04-D9E2-4924-BEFE-7D24B5D7127E}"/>
              </a:ext>
            </a:extLst>
          </p:cNvPr>
          <p:cNvSpPr>
            <a:spLocks noGrp="1"/>
          </p:cNvSpPr>
          <p:nvPr>
            <p:ph sz="half" idx="18" hasCustomPrompt="1"/>
          </p:nvPr>
        </p:nvSpPr>
        <p:spPr>
          <a:xfrm>
            <a:off x="8208000" y="4497379"/>
            <a:ext cx="3628950" cy="1820871"/>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3" name="Image 3">
            <a:extLst>
              <a:ext uri="{FF2B5EF4-FFF2-40B4-BE49-F238E27FC236}">
                <a16:creationId xmlns:a16="http://schemas.microsoft.com/office/drawing/2014/main" id="{38787AFA-7ECF-4CEB-B815-09E93B9913D8}"/>
              </a:ext>
            </a:extLst>
          </p:cNvPr>
          <p:cNvSpPr>
            <a:spLocks noGrp="1"/>
          </p:cNvSpPr>
          <p:nvPr>
            <p:ph type="pic" sz="quarter" idx="17" hasCustomPrompt="1"/>
          </p:nvPr>
        </p:nvSpPr>
        <p:spPr>
          <a:xfrm>
            <a:off x="8208000" y="1800000"/>
            <a:ext cx="2484000" cy="248400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9" name="Content 2">
            <a:extLst>
              <a:ext uri="{FF2B5EF4-FFF2-40B4-BE49-F238E27FC236}">
                <a16:creationId xmlns:a16="http://schemas.microsoft.com/office/drawing/2014/main" id="{5483EC47-029B-4F18-9585-25B04011A7AB}"/>
              </a:ext>
            </a:extLst>
          </p:cNvPr>
          <p:cNvSpPr>
            <a:spLocks noGrp="1"/>
          </p:cNvSpPr>
          <p:nvPr>
            <p:ph sz="half" idx="15" hasCustomPrompt="1"/>
          </p:nvPr>
        </p:nvSpPr>
        <p:spPr>
          <a:xfrm>
            <a:off x="4284738" y="4497379"/>
            <a:ext cx="3628950" cy="1820871"/>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2" name="Image 2">
            <a:extLst>
              <a:ext uri="{FF2B5EF4-FFF2-40B4-BE49-F238E27FC236}">
                <a16:creationId xmlns:a16="http://schemas.microsoft.com/office/drawing/2014/main" id="{815D9714-8F81-42EC-BAA0-4D1390D9C253}"/>
              </a:ext>
            </a:extLst>
          </p:cNvPr>
          <p:cNvSpPr>
            <a:spLocks noGrp="1"/>
          </p:cNvSpPr>
          <p:nvPr>
            <p:ph type="pic" sz="quarter" idx="16" hasCustomPrompt="1"/>
          </p:nvPr>
        </p:nvSpPr>
        <p:spPr>
          <a:xfrm>
            <a:off x="4284738" y="1800000"/>
            <a:ext cx="2484000" cy="248400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360363" y="4495798"/>
            <a:ext cx="3630612" cy="1825959"/>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0" name="Image 1">
            <a:extLst>
              <a:ext uri="{FF2B5EF4-FFF2-40B4-BE49-F238E27FC236}">
                <a16:creationId xmlns:a16="http://schemas.microsoft.com/office/drawing/2014/main" id="{172A9D52-A6B4-4186-A652-2BF58B83EA64}"/>
              </a:ext>
            </a:extLst>
          </p:cNvPr>
          <p:cNvSpPr>
            <a:spLocks noGrp="1"/>
          </p:cNvSpPr>
          <p:nvPr>
            <p:ph type="pic" sz="quarter" idx="14" hasCustomPrompt="1"/>
          </p:nvPr>
        </p:nvSpPr>
        <p:spPr>
          <a:xfrm>
            <a:off x="360000" y="1800000"/>
            <a:ext cx="2484000" cy="248400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2" name="Titel 1">
            <a:extLst>
              <a:ext uri="{FF2B5EF4-FFF2-40B4-BE49-F238E27FC236}">
                <a16:creationId xmlns:a16="http://schemas.microsoft.com/office/drawing/2014/main" id="{5F9BD10A-C2D6-4AAB-81E0-AE2109049063}"/>
              </a:ext>
            </a:extLst>
          </p:cNvPr>
          <p:cNvSpPr>
            <a:spLocks noGrp="1"/>
          </p:cNvSpPr>
          <p:nvPr>
            <p:ph type="title" hasCustomPrompt="1"/>
          </p:nvPr>
        </p:nvSpPr>
        <p:spPr>
          <a:xfrm>
            <a:off x="360000" y="900000"/>
            <a:ext cx="11473200" cy="720000"/>
          </a:xfrm>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Tree>
    <p:extLst>
      <p:ext uri="{BB962C8B-B14F-4D97-AF65-F5344CB8AC3E}">
        <p14:creationId xmlns:p14="http://schemas.microsoft.com/office/powerpoint/2010/main" val="2400798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bg>
      <p:bgRef idx="1001">
        <a:schemeClr val="bg1"/>
      </p:bgRef>
    </p:bg>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99619A9A-C93C-4C40-87C4-2803AC6EE34A}"/>
              </a:ext>
            </a:extLst>
          </p:cNvPr>
          <p:cNvGraphicFramePr>
            <a:graphicFrameLocks noChangeAspect="1"/>
          </p:cNvGraphicFramePr>
          <p:nvPr userDrawn="1">
            <p:custDataLst>
              <p:tags r:id="rId1"/>
            </p:custDataLst>
            <p:extLst>
              <p:ext uri="{D42A27DB-BD31-4B8C-83A1-F6EECF244321}">
                <p14:modId xmlns:p14="http://schemas.microsoft.com/office/powerpoint/2010/main" val="17280081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9" name="Object 8" hidden="1">
                        <a:extLst>
                          <a:ext uri="{FF2B5EF4-FFF2-40B4-BE49-F238E27FC236}">
                            <a16:creationId xmlns:a16="http://schemas.microsoft.com/office/drawing/2014/main" id="{99619A9A-C93C-4C40-87C4-2803AC6EE34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Grey area">
            <a:extLst>
              <a:ext uri="{FF2B5EF4-FFF2-40B4-BE49-F238E27FC236}">
                <a16:creationId xmlns:a16="http://schemas.microsoft.com/office/drawing/2014/main" id="{489E2F71-3B45-46BD-AD5A-41A9E669AECA}"/>
              </a:ext>
            </a:extLst>
          </p:cNvPr>
          <p:cNvSpPr/>
          <p:nvPr userDrawn="1"/>
        </p:nvSpPr>
        <p:spPr>
          <a:xfrm>
            <a:off x="3755500" y="0"/>
            <a:ext cx="8436500" cy="6786000"/>
          </a:xfrm>
          <a:custGeom>
            <a:avLst/>
            <a:gdLst>
              <a:gd name="connsiteX0" fmla="*/ 3200943 w 8436500"/>
              <a:gd name="connsiteY0" fmla="*/ 0 h 6786000"/>
              <a:gd name="connsiteX1" fmla="*/ 6384500 w 8436500"/>
              <a:gd name="connsiteY1" fmla="*/ 0 h 6786000"/>
              <a:gd name="connsiteX2" fmla="*/ 6536764 w 8436500"/>
              <a:gd name="connsiteY2" fmla="*/ 0 h 6786000"/>
              <a:gd name="connsiteX3" fmla="*/ 8436500 w 8436500"/>
              <a:gd name="connsiteY3" fmla="*/ 0 h 6786000"/>
              <a:gd name="connsiteX4" fmla="*/ 8436500 w 8436500"/>
              <a:gd name="connsiteY4" fmla="*/ 6786000 h 6786000"/>
              <a:gd name="connsiteX5" fmla="*/ 6536764 w 8436500"/>
              <a:gd name="connsiteY5" fmla="*/ 6786000 h 6786000"/>
              <a:gd name="connsiteX6" fmla="*/ 6384500 w 8436500"/>
              <a:gd name="connsiteY6" fmla="*/ 6786000 h 6786000"/>
              <a:gd name="connsiteX7" fmla="*/ 0 w 8436500"/>
              <a:gd name="connsiteY7" fmla="*/ 6786000 h 67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36500" h="6786000">
                <a:moveTo>
                  <a:pt x="3200943" y="0"/>
                </a:moveTo>
                <a:lnTo>
                  <a:pt x="6384500" y="0"/>
                </a:lnTo>
                <a:lnTo>
                  <a:pt x="6536764" y="0"/>
                </a:lnTo>
                <a:lnTo>
                  <a:pt x="8436500" y="0"/>
                </a:lnTo>
                <a:lnTo>
                  <a:pt x="8436500" y="6786000"/>
                </a:lnTo>
                <a:lnTo>
                  <a:pt x="6536764" y="6786000"/>
                </a:lnTo>
                <a:lnTo>
                  <a:pt x="6384500" y="6786000"/>
                </a:lnTo>
                <a:lnTo>
                  <a:pt x="0" y="6786000"/>
                </a:lnTo>
                <a:close/>
              </a:path>
            </a:pathLst>
          </a:custGeom>
          <a:solidFill>
            <a:srgbClr val="ECECE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noProof="0"/>
          </a:p>
        </p:txBody>
      </p:sp>
      <p:sp>
        <p:nvSpPr>
          <p:cNvPr id="20" name="Line">
            <a:extLst>
              <a:ext uri="{FF2B5EF4-FFF2-40B4-BE49-F238E27FC236}">
                <a16:creationId xmlns:a16="http://schemas.microsoft.com/office/drawing/2014/main" id="{81382D21-AC1A-4AB6-B071-B6781378006C}"/>
              </a:ext>
            </a:extLst>
          </p:cNvPr>
          <p:cNvSpPr/>
          <p:nvPr userDrawn="1"/>
        </p:nvSpPr>
        <p:spPr>
          <a:xfrm>
            <a:off x="-2" y="6786000"/>
            <a:ext cx="12192001"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noProof="0"/>
          </a:p>
        </p:txBody>
      </p:sp>
      <p:sp>
        <p:nvSpPr>
          <p:cNvPr id="6" name="Pagenumber">
            <a:extLst>
              <a:ext uri="{FF2B5EF4-FFF2-40B4-BE49-F238E27FC236}">
                <a16:creationId xmlns:a16="http://schemas.microsoft.com/office/drawing/2014/main" id="{4521DC1A-5FFF-4D49-B604-A438859A45DC}"/>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5" name="Footer">
            <a:extLst>
              <a:ext uri="{FF2B5EF4-FFF2-40B4-BE49-F238E27FC236}">
                <a16:creationId xmlns:a16="http://schemas.microsoft.com/office/drawing/2014/main" id="{E7AB1831-97F3-4703-A327-4D452DA76F40}"/>
              </a:ext>
            </a:extLst>
          </p:cNvPr>
          <p:cNvSpPr>
            <a:spLocks noGrp="1"/>
          </p:cNvSpPr>
          <p:nvPr>
            <p:ph type="ftr" sz="quarter" idx="11"/>
          </p:nvPr>
        </p:nvSpPr>
        <p:spPr/>
        <p:txBody>
          <a:bodyPr/>
          <a:lstStyle>
            <a:lvl1pPr rtl="0">
              <a:defRPr/>
            </a:lvl1pPr>
          </a:lstStyle>
          <a:p>
            <a:r>
              <a:rPr lang="en-US" noProof="0"/>
              <a:t>Paul Freeman / I&amp;S BF</a:t>
            </a:r>
          </a:p>
        </p:txBody>
      </p:sp>
      <p:sp>
        <p:nvSpPr>
          <p:cNvPr id="4" name="Date">
            <a:extLst>
              <a:ext uri="{FF2B5EF4-FFF2-40B4-BE49-F238E27FC236}">
                <a16:creationId xmlns:a16="http://schemas.microsoft.com/office/drawing/2014/main" id="{DE35950F-54DA-44CE-A797-0B8F97D04EE3}"/>
              </a:ext>
            </a:extLst>
          </p:cNvPr>
          <p:cNvSpPr>
            <a:spLocks noGrp="1"/>
          </p:cNvSpPr>
          <p:nvPr>
            <p:ph type="dt" sz="half" idx="10"/>
          </p:nvPr>
        </p:nvSpPr>
        <p:spPr/>
        <p:txBody>
          <a:bodyPr/>
          <a:lstStyle>
            <a:lvl1pPr rtl="0">
              <a:defRPr/>
            </a:lvl1pPr>
          </a:lstStyle>
          <a:p>
            <a:r>
              <a:rPr lang="en-US" noProof="0"/>
              <a:t>20.07.2021</a:t>
            </a:r>
          </a:p>
        </p:txBody>
      </p:sp>
      <p:sp>
        <p:nvSpPr>
          <p:cNvPr id="11" name="Presenter name">
            <a:extLst>
              <a:ext uri="{FF2B5EF4-FFF2-40B4-BE49-F238E27FC236}">
                <a16:creationId xmlns:a16="http://schemas.microsoft.com/office/drawing/2014/main" id="{9A5833E2-7B10-4858-83E0-CEFC1DFEC130}"/>
              </a:ext>
            </a:extLst>
          </p:cNvPr>
          <p:cNvSpPr>
            <a:spLocks noGrp="1"/>
          </p:cNvSpPr>
          <p:nvPr>
            <p:ph type="body" sz="quarter" idx="13" hasCustomPrompt="1"/>
          </p:nvPr>
        </p:nvSpPr>
        <p:spPr>
          <a:xfrm>
            <a:off x="358775" y="5342036"/>
            <a:ext cx="3240000" cy="973138"/>
          </a:xfrm>
        </p:spPr>
        <p:txBody>
          <a:bodyPr anchor="b"/>
          <a:lstStyle>
            <a:lvl1pPr marL="0" indent="0" rtl="0">
              <a:lnSpc>
                <a:spcPct val="100000"/>
              </a:lnSpc>
              <a:spcBef>
                <a:spcPts val="0"/>
              </a:spcBef>
              <a:buNone/>
              <a:defRPr sz="1400">
                <a:solidFill>
                  <a:srgbClr val="63666A"/>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noProof="0"/>
              <a:t>Name of first presenter, Position</a:t>
            </a:r>
            <a:br>
              <a:rPr lang="en-US" noProof="0"/>
            </a:br>
            <a:r>
              <a:rPr lang="en-US" noProof="0"/>
              <a:t>Name of second presenter, Position</a:t>
            </a:r>
          </a:p>
        </p:txBody>
      </p:sp>
      <p:sp>
        <p:nvSpPr>
          <p:cNvPr id="3" name="Subtitle">
            <a:extLst>
              <a:ext uri="{FF2B5EF4-FFF2-40B4-BE49-F238E27FC236}">
                <a16:creationId xmlns:a16="http://schemas.microsoft.com/office/drawing/2014/main" id="{F4D3B3BB-AF97-44E4-93CB-E633FD1DEF34}"/>
              </a:ext>
            </a:extLst>
          </p:cNvPr>
          <p:cNvSpPr>
            <a:spLocks noGrp="1"/>
          </p:cNvSpPr>
          <p:nvPr>
            <p:ph type="subTitle" idx="1" hasCustomPrompt="1"/>
          </p:nvPr>
        </p:nvSpPr>
        <p:spPr>
          <a:xfrm>
            <a:off x="360000" y="2808000"/>
            <a:ext cx="4680000" cy="928800"/>
          </a:xfrm>
        </p:spPr>
        <p:txBody>
          <a:bodyPr/>
          <a:lstStyle>
            <a:lvl1pPr marL="0" indent="0" algn="l" rtl="0">
              <a:buNone/>
              <a:defRPr sz="1700" cap="all"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 of the presentation</a:t>
            </a:r>
          </a:p>
        </p:txBody>
      </p:sp>
      <p:sp>
        <p:nvSpPr>
          <p:cNvPr id="2" name="Title">
            <a:extLst>
              <a:ext uri="{FF2B5EF4-FFF2-40B4-BE49-F238E27FC236}">
                <a16:creationId xmlns:a16="http://schemas.microsoft.com/office/drawing/2014/main" id="{8B286E26-40BF-4531-8528-9E90C2A3A52A}"/>
              </a:ext>
            </a:extLst>
          </p:cNvPr>
          <p:cNvSpPr>
            <a:spLocks noGrp="1"/>
          </p:cNvSpPr>
          <p:nvPr>
            <p:ph type="ctrTitle" hasCustomPrompt="1"/>
          </p:nvPr>
        </p:nvSpPr>
        <p:spPr>
          <a:xfrm>
            <a:off x="360000" y="1800000"/>
            <a:ext cx="4680000" cy="928889"/>
          </a:xfrm>
        </p:spPr>
        <p:txBody>
          <a:bodyPr vert="horz" anchor="t">
            <a:noAutofit/>
          </a:bodyPr>
          <a:lstStyle>
            <a:lvl1pPr algn="l" rtl="0">
              <a:defRPr sz="3200" cap="all" baseline="0">
                <a:latin typeface="+mj-lt"/>
              </a:defRPr>
            </a:lvl1pPr>
          </a:lstStyle>
          <a:p>
            <a:r>
              <a:rPr lang="en-US" noProof="0"/>
              <a:t>Title of the presentation</a:t>
            </a:r>
          </a:p>
        </p:txBody>
      </p:sp>
      <p:pic>
        <p:nvPicPr>
          <p:cNvPr id="7" name="Logo">
            <a:extLst>
              <a:ext uri="{FF2B5EF4-FFF2-40B4-BE49-F238E27FC236}">
                <a16:creationId xmlns:a16="http://schemas.microsoft.com/office/drawing/2014/main" id="{37E3A49A-F846-4410-A862-790675AAC25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9238" y="320400"/>
            <a:ext cx="1674000" cy="424119"/>
          </a:xfrm>
          <a:prstGeom prst="rect">
            <a:avLst/>
          </a:prstGeom>
        </p:spPr>
      </p:pic>
      <p:sp>
        <p:nvSpPr>
          <p:cNvPr id="12" name="CopyrightSlideMasterPT">
            <a:extLst>
              <a:ext uri="{FF2B5EF4-FFF2-40B4-BE49-F238E27FC236}">
                <a16:creationId xmlns:a16="http://schemas.microsoft.com/office/drawing/2014/main" id="{11A2EDB7-4AAC-444A-A1B6-F84F8CEE574A}"/>
              </a:ext>
            </a:extLst>
          </p:cNvPr>
          <p:cNvSpPr txBox="1"/>
          <p:nvPr userDrawn="1"/>
        </p:nvSpPr>
        <p:spPr>
          <a:xfrm>
            <a:off x="359999" y="6453000"/>
            <a:ext cx="5589951" cy="252000"/>
          </a:xfrm>
          <a:prstGeom prst="rect">
            <a:avLst/>
          </a:prstGeom>
        </p:spPr>
        <p:txBody>
          <a:bodyPr vert="horz" wrap="square" lIns="0" tIns="0" rIns="0" bIns="0" rtlCol="0" anchor="b">
            <a:noAutofit/>
          </a:bodyPr>
          <a:lstStyle/>
          <a:p>
            <a:pPr marL="0" marR="0" lvl="0" indent="0" algn="l" defTabSz="180000" rtl="0" eaLnBrk="1" fontAlgn="auto" latinLnBrk="0" hangingPunct="1">
              <a:lnSpc>
                <a:spcPct val="100000"/>
              </a:lnSpc>
              <a:spcBef>
                <a:spcPts val="600"/>
              </a:spcBef>
              <a:spcAft>
                <a:spcPts val="0"/>
              </a:spcAft>
              <a:buClr>
                <a:schemeClr val="accent1"/>
              </a:buClr>
              <a:buSzTx/>
              <a:buFont typeface="Arial" panose="020B0604020202020204" pitchFamily="34" charset="0"/>
              <a:buNone/>
              <a:tabLst/>
              <a:defRPr/>
            </a:pPr>
            <a:r>
              <a:rPr lang="en-US" sz="800" noProof="0">
                <a:solidFill>
                  <a:srgbClr val="63666A"/>
                </a:solidFill>
                <a:effectLst/>
                <a:latin typeface="+mj-lt"/>
                <a:ea typeface="Times New Roman" panose="02020603050405020304" pitchFamily="18" charset="0"/>
                <a:cs typeface="Times New Roman" panose="02020603050405020304" pitchFamily="18" charset="0"/>
              </a:rPr>
              <a:t>Restricted © Primetals Technologies 2021. All rights reserved.</a:t>
            </a:r>
          </a:p>
        </p:txBody>
      </p:sp>
    </p:spTree>
    <p:extLst>
      <p:ext uri="{BB962C8B-B14F-4D97-AF65-F5344CB8AC3E}">
        <p14:creationId xmlns:p14="http://schemas.microsoft.com/office/powerpoint/2010/main" val="830786069"/>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ircular images - four items">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FAC350CB-76E8-4F45-9636-BB7C09109E4A}"/>
              </a:ext>
            </a:extLst>
          </p:cNvPr>
          <p:cNvGraphicFramePr>
            <a:graphicFrameLocks noChangeAspect="1"/>
          </p:cNvGraphicFramePr>
          <p:nvPr userDrawn="1">
            <p:custDataLst>
              <p:tags r:id="rId1"/>
            </p:custDataLst>
            <p:extLst>
              <p:ext uri="{D42A27DB-BD31-4B8C-83A1-F6EECF244321}">
                <p14:modId xmlns:p14="http://schemas.microsoft.com/office/powerpoint/2010/main" val="22480828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9" name="Object 8" hidden="1">
                        <a:extLst>
                          <a:ext uri="{FF2B5EF4-FFF2-40B4-BE49-F238E27FC236}">
                            <a16:creationId xmlns:a16="http://schemas.microsoft.com/office/drawing/2014/main" id="{FAC350CB-76E8-4F45-9636-BB7C09109E4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19" name="Content 4">
            <a:extLst>
              <a:ext uri="{FF2B5EF4-FFF2-40B4-BE49-F238E27FC236}">
                <a16:creationId xmlns:a16="http://schemas.microsoft.com/office/drawing/2014/main" id="{CFEC3B42-94CE-40AA-A897-A5B8B266D24F}"/>
              </a:ext>
            </a:extLst>
          </p:cNvPr>
          <p:cNvSpPr>
            <a:spLocks noGrp="1"/>
          </p:cNvSpPr>
          <p:nvPr>
            <p:ph sz="half" idx="19" hasCustomPrompt="1"/>
          </p:nvPr>
        </p:nvSpPr>
        <p:spPr>
          <a:xfrm>
            <a:off x="8208000" y="4186312"/>
            <a:ext cx="3629025" cy="2138243"/>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0" name="Image 4">
            <a:extLst>
              <a:ext uri="{FF2B5EF4-FFF2-40B4-BE49-F238E27FC236}">
                <a16:creationId xmlns:a16="http://schemas.microsoft.com/office/drawing/2014/main" id="{CB535DF7-AC2D-4F76-892E-96563CD68324}"/>
              </a:ext>
            </a:extLst>
          </p:cNvPr>
          <p:cNvSpPr>
            <a:spLocks noGrp="1"/>
          </p:cNvSpPr>
          <p:nvPr>
            <p:ph type="pic" sz="quarter" idx="20" hasCustomPrompt="1"/>
          </p:nvPr>
        </p:nvSpPr>
        <p:spPr>
          <a:xfrm>
            <a:off x="6240555" y="4178395"/>
            <a:ext cx="1728000" cy="172800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17" name="Content 3">
            <a:extLst>
              <a:ext uri="{FF2B5EF4-FFF2-40B4-BE49-F238E27FC236}">
                <a16:creationId xmlns:a16="http://schemas.microsoft.com/office/drawing/2014/main" id="{17389400-320B-4045-AB34-FF6FF040621C}"/>
              </a:ext>
            </a:extLst>
          </p:cNvPr>
          <p:cNvSpPr>
            <a:spLocks noGrp="1"/>
          </p:cNvSpPr>
          <p:nvPr>
            <p:ph sz="half" idx="17" hasCustomPrompt="1"/>
          </p:nvPr>
        </p:nvSpPr>
        <p:spPr>
          <a:xfrm>
            <a:off x="8208000" y="1802395"/>
            <a:ext cx="3629025" cy="2138243"/>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8" name="Image 3">
            <a:extLst>
              <a:ext uri="{FF2B5EF4-FFF2-40B4-BE49-F238E27FC236}">
                <a16:creationId xmlns:a16="http://schemas.microsoft.com/office/drawing/2014/main" id="{5AEE770E-5FF6-4C41-9599-A0453BA1AFA0}"/>
              </a:ext>
            </a:extLst>
          </p:cNvPr>
          <p:cNvSpPr>
            <a:spLocks noGrp="1"/>
          </p:cNvSpPr>
          <p:nvPr>
            <p:ph type="pic" sz="quarter" idx="18" hasCustomPrompt="1"/>
          </p:nvPr>
        </p:nvSpPr>
        <p:spPr>
          <a:xfrm>
            <a:off x="6242400" y="1798638"/>
            <a:ext cx="1728000" cy="172800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15" name="Content 2">
            <a:extLst>
              <a:ext uri="{FF2B5EF4-FFF2-40B4-BE49-F238E27FC236}">
                <a16:creationId xmlns:a16="http://schemas.microsoft.com/office/drawing/2014/main" id="{3BFCF73C-8DB0-4CE6-9591-D1382497EB88}"/>
              </a:ext>
            </a:extLst>
          </p:cNvPr>
          <p:cNvSpPr>
            <a:spLocks noGrp="1"/>
          </p:cNvSpPr>
          <p:nvPr>
            <p:ph sz="half" idx="15" hasCustomPrompt="1"/>
          </p:nvPr>
        </p:nvSpPr>
        <p:spPr>
          <a:xfrm>
            <a:off x="2335213" y="4178395"/>
            <a:ext cx="3611742" cy="2138243"/>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6" name="Image 2">
            <a:extLst>
              <a:ext uri="{FF2B5EF4-FFF2-40B4-BE49-F238E27FC236}">
                <a16:creationId xmlns:a16="http://schemas.microsoft.com/office/drawing/2014/main" id="{DA02BA31-01FE-4DE9-A1F8-12167674FF82}"/>
              </a:ext>
            </a:extLst>
          </p:cNvPr>
          <p:cNvSpPr>
            <a:spLocks noGrp="1"/>
          </p:cNvSpPr>
          <p:nvPr>
            <p:ph type="pic" sz="quarter" idx="16" hasCustomPrompt="1"/>
          </p:nvPr>
        </p:nvSpPr>
        <p:spPr>
          <a:xfrm>
            <a:off x="360000" y="4125819"/>
            <a:ext cx="1728000" cy="172800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2335213" y="1802395"/>
            <a:ext cx="3611742" cy="2138243"/>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0" name="Image 1">
            <a:extLst>
              <a:ext uri="{FF2B5EF4-FFF2-40B4-BE49-F238E27FC236}">
                <a16:creationId xmlns:a16="http://schemas.microsoft.com/office/drawing/2014/main" id="{172A9D52-A6B4-4186-A652-2BF58B83EA64}"/>
              </a:ext>
            </a:extLst>
          </p:cNvPr>
          <p:cNvSpPr>
            <a:spLocks noGrp="1"/>
          </p:cNvSpPr>
          <p:nvPr>
            <p:ph type="pic" sz="quarter" idx="14" hasCustomPrompt="1"/>
          </p:nvPr>
        </p:nvSpPr>
        <p:spPr>
          <a:xfrm>
            <a:off x="360000" y="1798638"/>
            <a:ext cx="1728000" cy="172800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2" name="Titel 1">
            <a:extLst>
              <a:ext uri="{FF2B5EF4-FFF2-40B4-BE49-F238E27FC236}">
                <a16:creationId xmlns:a16="http://schemas.microsoft.com/office/drawing/2014/main" id="{5F9BD10A-C2D6-4AAB-81E0-AE2109049063}"/>
              </a:ext>
            </a:extLst>
          </p:cNvPr>
          <p:cNvSpPr>
            <a:spLocks noGrp="1"/>
          </p:cNvSpPr>
          <p:nvPr>
            <p:ph type="title" hasCustomPrompt="1"/>
          </p:nvPr>
        </p:nvSpPr>
        <p:spPr>
          <a:xfrm>
            <a:off x="360000" y="900000"/>
            <a:ext cx="11473200" cy="720000"/>
          </a:xfrm>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Tree>
    <p:extLst>
      <p:ext uri="{BB962C8B-B14F-4D97-AF65-F5344CB8AC3E}">
        <p14:creationId xmlns:p14="http://schemas.microsoft.com/office/powerpoint/2010/main" val="38242297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ircular images - six items">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18BBCA6A-DD26-4697-B922-56737EB1E306}"/>
              </a:ext>
            </a:extLst>
          </p:cNvPr>
          <p:cNvGraphicFramePr>
            <a:graphicFrameLocks noChangeAspect="1"/>
          </p:cNvGraphicFramePr>
          <p:nvPr userDrawn="1">
            <p:custDataLst>
              <p:tags r:id="rId1"/>
            </p:custDataLst>
            <p:extLst>
              <p:ext uri="{D42A27DB-BD31-4B8C-83A1-F6EECF244321}">
                <p14:modId xmlns:p14="http://schemas.microsoft.com/office/powerpoint/2010/main" val="2693543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9" name="Object 8" hidden="1">
                        <a:extLst>
                          <a:ext uri="{FF2B5EF4-FFF2-40B4-BE49-F238E27FC236}">
                            <a16:creationId xmlns:a16="http://schemas.microsoft.com/office/drawing/2014/main" id="{18BBCA6A-DD26-4697-B922-56737EB1E30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35" name="Content 6">
            <a:extLst>
              <a:ext uri="{FF2B5EF4-FFF2-40B4-BE49-F238E27FC236}">
                <a16:creationId xmlns:a16="http://schemas.microsoft.com/office/drawing/2014/main" id="{E5E3E790-5168-4E24-94CA-3F51FF9C98CD}"/>
              </a:ext>
            </a:extLst>
          </p:cNvPr>
          <p:cNvSpPr>
            <a:spLocks noGrp="1"/>
          </p:cNvSpPr>
          <p:nvPr>
            <p:ph sz="half" idx="29" hasCustomPrompt="1"/>
          </p:nvPr>
        </p:nvSpPr>
        <p:spPr>
          <a:xfrm>
            <a:off x="10166400" y="3587382"/>
            <a:ext cx="1666800" cy="2732400"/>
          </a:xfrm>
        </p:spPr>
        <p:txBody>
          <a:bodyPr/>
          <a:lstStyle>
            <a:lvl1pPr marL="144463" indent="-144463" rtl="0">
              <a:defRPr sz="1200"/>
            </a:lvl1pPr>
            <a:lvl2pPr marL="298450" indent="-144463" rtl="0">
              <a:defRPr sz="1200"/>
            </a:lvl2pPr>
            <a:lvl3pPr marL="425450" indent="-136525" rtl="0">
              <a:defRPr sz="1200"/>
            </a:lvl3pPr>
            <a:lvl4pPr marL="434975" indent="-153988" rtl="0">
              <a:defRPr sz="1200"/>
            </a:lvl4pPr>
            <a:lvl5pPr marL="425450" indent="-153988" rtl="0">
              <a:defRPr sz="1200"/>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30" name="Image 6">
            <a:extLst>
              <a:ext uri="{FF2B5EF4-FFF2-40B4-BE49-F238E27FC236}">
                <a16:creationId xmlns:a16="http://schemas.microsoft.com/office/drawing/2014/main" id="{5C1F14AC-90BC-4FBE-B8A6-0E8F03A6A1E6}"/>
              </a:ext>
            </a:extLst>
          </p:cNvPr>
          <p:cNvSpPr>
            <a:spLocks noGrp="1"/>
          </p:cNvSpPr>
          <p:nvPr>
            <p:ph type="pic" sz="quarter" idx="24" hasCustomPrompt="1"/>
          </p:nvPr>
        </p:nvSpPr>
        <p:spPr>
          <a:xfrm>
            <a:off x="10164838" y="1798638"/>
            <a:ext cx="1666800" cy="166680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34" name="Content 5">
            <a:extLst>
              <a:ext uri="{FF2B5EF4-FFF2-40B4-BE49-F238E27FC236}">
                <a16:creationId xmlns:a16="http://schemas.microsoft.com/office/drawing/2014/main" id="{53B3A51E-DB9C-4A86-B247-D787D0F028A0}"/>
              </a:ext>
            </a:extLst>
          </p:cNvPr>
          <p:cNvSpPr>
            <a:spLocks noGrp="1"/>
          </p:cNvSpPr>
          <p:nvPr>
            <p:ph sz="half" idx="28" hasCustomPrompt="1"/>
          </p:nvPr>
        </p:nvSpPr>
        <p:spPr>
          <a:xfrm>
            <a:off x="8208000" y="3587382"/>
            <a:ext cx="1666800" cy="2732400"/>
          </a:xfrm>
        </p:spPr>
        <p:txBody>
          <a:bodyPr/>
          <a:lstStyle>
            <a:lvl1pPr marL="144463" indent="-144463" rtl="0">
              <a:defRPr sz="1200"/>
            </a:lvl1pPr>
            <a:lvl2pPr marL="298450" indent="-144463" rtl="0">
              <a:defRPr sz="1200"/>
            </a:lvl2pPr>
            <a:lvl3pPr marL="425450" indent="-136525" rtl="0">
              <a:defRPr sz="1200"/>
            </a:lvl3pPr>
            <a:lvl4pPr marL="434975" indent="-153988" rtl="0">
              <a:defRPr sz="1200"/>
            </a:lvl4pPr>
            <a:lvl5pPr marL="425450" indent="-153988" rtl="0">
              <a:defRPr sz="1200"/>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8" name="Image 5">
            <a:extLst>
              <a:ext uri="{FF2B5EF4-FFF2-40B4-BE49-F238E27FC236}">
                <a16:creationId xmlns:a16="http://schemas.microsoft.com/office/drawing/2014/main" id="{E30CE87D-CF08-40F6-A3F7-5472870AEF06}"/>
              </a:ext>
            </a:extLst>
          </p:cNvPr>
          <p:cNvSpPr>
            <a:spLocks noGrp="1"/>
          </p:cNvSpPr>
          <p:nvPr>
            <p:ph type="pic" sz="quarter" idx="22" hasCustomPrompt="1"/>
          </p:nvPr>
        </p:nvSpPr>
        <p:spPr>
          <a:xfrm>
            <a:off x="8208000" y="1798638"/>
            <a:ext cx="1666800" cy="166680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33" name="Content 4">
            <a:extLst>
              <a:ext uri="{FF2B5EF4-FFF2-40B4-BE49-F238E27FC236}">
                <a16:creationId xmlns:a16="http://schemas.microsoft.com/office/drawing/2014/main" id="{0986AC0C-1E62-4576-97F9-F8FB68F56FBE}"/>
              </a:ext>
            </a:extLst>
          </p:cNvPr>
          <p:cNvSpPr>
            <a:spLocks noGrp="1"/>
          </p:cNvSpPr>
          <p:nvPr>
            <p:ph sz="half" idx="27" hasCustomPrompt="1"/>
          </p:nvPr>
        </p:nvSpPr>
        <p:spPr>
          <a:xfrm>
            <a:off x="6242049" y="3587382"/>
            <a:ext cx="1666800" cy="2732400"/>
          </a:xfrm>
        </p:spPr>
        <p:txBody>
          <a:bodyPr/>
          <a:lstStyle>
            <a:lvl1pPr marL="144463" indent="-144463" rtl="0">
              <a:defRPr sz="1200"/>
            </a:lvl1pPr>
            <a:lvl2pPr marL="298450" indent="-144463" rtl="0">
              <a:defRPr sz="1200"/>
            </a:lvl2pPr>
            <a:lvl3pPr marL="425450" indent="-136525" rtl="0">
              <a:defRPr sz="1200"/>
            </a:lvl3pPr>
            <a:lvl4pPr marL="434975" indent="-153988" rtl="0">
              <a:defRPr sz="1200"/>
            </a:lvl4pPr>
            <a:lvl5pPr marL="425450" indent="-153988" rtl="0">
              <a:defRPr sz="1200"/>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6" name="Image 4">
            <a:extLst>
              <a:ext uri="{FF2B5EF4-FFF2-40B4-BE49-F238E27FC236}">
                <a16:creationId xmlns:a16="http://schemas.microsoft.com/office/drawing/2014/main" id="{FA97037C-F5EE-4E49-BC1F-80D4AC0F9250}"/>
              </a:ext>
            </a:extLst>
          </p:cNvPr>
          <p:cNvSpPr>
            <a:spLocks noGrp="1"/>
          </p:cNvSpPr>
          <p:nvPr>
            <p:ph type="pic" sz="quarter" idx="20" hasCustomPrompt="1"/>
          </p:nvPr>
        </p:nvSpPr>
        <p:spPr>
          <a:xfrm>
            <a:off x="6242050" y="1798638"/>
            <a:ext cx="1666800" cy="166680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32" name="Content 3">
            <a:extLst>
              <a:ext uri="{FF2B5EF4-FFF2-40B4-BE49-F238E27FC236}">
                <a16:creationId xmlns:a16="http://schemas.microsoft.com/office/drawing/2014/main" id="{A292851A-ACAC-4763-917B-2B107C4A9807}"/>
              </a:ext>
            </a:extLst>
          </p:cNvPr>
          <p:cNvSpPr>
            <a:spLocks noGrp="1"/>
          </p:cNvSpPr>
          <p:nvPr>
            <p:ph sz="half" idx="26" hasCustomPrompt="1"/>
          </p:nvPr>
        </p:nvSpPr>
        <p:spPr>
          <a:xfrm>
            <a:off x="4284000" y="3587382"/>
            <a:ext cx="1666800" cy="2732400"/>
          </a:xfrm>
        </p:spPr>
        <p:txBody>
          <a:bodyPr/>
          <a:lstStyle>
            <a:lvl1pPr marL="144463" indent="-144463" rtl="0">
              <a:defRPr sz="1200"/>
            </a:lvl1pPr>
            <a:lvl2pPr marL="298450" indent="-144463" rtl="0">
              <a:defRPr sz="1200"/>
            </a:lvl2pPr>
            <a:lvl3pPr marL="425450" indent="-136525" rtl="0">
              <a:defRPr sz="1200"/>
            </a:lvl3pPr>
            <a:lvl4pPr marL="434975" indent="-153988" rtl="0">
              <a:defRPr sz="1200"/>
            </a:lvl4pPr>
            <a:lvl5pPr marL="425450" indent="-153988" rtl="0">
              <a:defRPr sz="1200"/>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4" name="Image 3">
            <a:extLst>
              <a:ext uri="{FF2B5EF4-FFF2-40B4-BE49-F238E27FC236}">
                <a16:creationId xmlns:a16="http://schemas.microsoft.com/office/drawing/2014/main" id="{036937DC-4C0E-43B6-B6C5-92DF0E2356EB}"/>
              </a:ext>
            </a:extLst>
          </p:cNvPr>
          <p:cNvSpPr>
            <a:spLocks noGrp="1"/>
          </p:cNvSpPr>
          <p:nvPr>
            <p:ph type="pic" sz="quarter" idx="18" hasCustomPrompt="1"/>
          </p:nvPr>
        </p:nvSpPr>
        <p:spPr>
          <a:xfrm>
            <a:off x="4284000" y="1798638"/>
            <a:ext cx="1666800" cy="166680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31" name="Content 2">
            <a:extLst>
              <a:ext uri="{FF2B5EF4-FFF2-40B4-BE49-F238E27FC236}">
                <a16:creationId xmlns:a16="http://schemas.microsoft.com/office/drawing/2014/main" id="{C69A43F6-9B97-4AF4-9645-FC9097C7EBAD}"/>
              </a:ext>
            </a:extLst>
          </p:cNvPr>
          <p:cNvSpPr>
            <a:spLocks noGrp="1"/>
          </p:cNvSpPr>
          <p:nvPr>
            <p:ph sz="half" idx="25" hasCustomPrompt="1"/>
          </p:nvPr>
        </p:nvSpPr>
        <p:spPr>
          <a:xfrm>
            <a:off x="2322000" y="3587382"/>
            <a:ext cx="1666800" cy="2732400"/>
          </a:xfrm>
        </p:spPr>
        <p:txBody>
          <a:bodyPr/>
          <a:lstStyle>
            <a:lvl1pPr marL="144463" indent="-144463" rtl="0">
              <a:defRPr sz="1200"/>
            </a:lvl1pPr>
            <a:lvl2pPr marL="298450" indent="-144463" rtl="0">
              <a:defRPr sz="1200"/>
            </a:lvl2pPr>
            <a:lvl3pPr marL="425450" indent="-136525" rtl="0">
              <a:defRPr sz="1200"/>
            </a:lvl3pPr>
            <a:lvl4pPr marL="434975" indent="-153988" rtl="0">
              <a:defRPr sz="1200"/>
            </a:lvl4pPr>
            <a:lvl5pPr marL="425450" indent="-153988" rtl="0">
              <a:defRPr sz="1200"/>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2" name="Image 2">
            <a:extLst>
              <a:ext uri="{FF2B5EF4-FFF2-40B4-BE49-F238E27FC236}">
                <a16:creationId xmlns:a16="http://schemas.microsoft.com/office/drawing/2014/main" id="{8DDAB8B3-3BD5-4891-B775-1861CDA84CDA}"/>
              </a:ext>
            </a:extLst>
          </p:cNvPr>
          <p:cNvSpPr>
            <a:spLocks noGrp="1"/>
          </p:cNvSpPr>
          <p:nvPr>
            <p:ph type="pic" sz="quarter" idx="16" hasCustomPrompt="1"/>
          </p:nvPr>
        </p:nvSpPr>
        <p:spPr>
          <a:xfrm>
            <a:off x="2322513" y="1798638"/>
            <a:ext cx="1666800" cy="166680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360000" y="3587382"/>
            <a:ext cx="1666800" cy="2730865"/>
          </a:xfrm>
        </p:spPr>
        <p:txBody>
          <a:bodyPr/>
          <a:lstStyle>
            <a:lvl1pPr marL="144463" indent="-144463" rtl="0">
              <a:defRPr sz="1200"/>
            </a:lvl1pPr>
            <a:lvl2pPr marL="298450" indent="-144463" rtl="0">
              <a:defRPr sz="1200"/>
            </a:lvl2pPr>
            <a:lvl3pPr marL="425450" indent="-136525" rtl="0">
              <a:defRPr sz="1200"/>
            </a:lvl3pPr>
            <a:lvl4pPr marL="434975" indent="-153988" rtl="0">
              <a:defRPr sz="1200"/>
            </a:lvl4pPr>
            <a:lvl5pPr marL="425450" indent="-153988" rtl="0">
              <a:defRPr sz="1200"/>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0" name="Image 1">
            <a:extLst>
              <a:ext uri="{FF2B5EF4-FFF2-40B4-BE49-F238E27FC236}">
                <a16:creationId xmlns:a16="http://schemas.microsoft.com/office/drawing/2014/main" id="{172A9D52-A6B4-4186-A652-2BF58B83EA64}"/>
              </a:ext>
            </a:extLst>
          </p:cNvPr>
          <p:cNvSpPr>
            <a:spLocks noGrp="1"/>
          </p:cNvSpPr>
          <p:nvPr>
            <p:ph type="pic" sz="quarter" idx="14" hasCustomPrompt="1"/>
          </p:nvPr>
        </p:nvSpPr>
        <p:spPr>
          <a:xfrm>
            <a:off x="360000" y="1798638"/>
            <a:ext cx="1666800" cy="1666800"/>
          </a:xfrm>
          <a:prstGeom prst="ellipse">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2" name="Titel 1">
            <a:extLst>
              <a:ext uri="{FF2B5EF4-FFF2-40B4-BE49-F238E27FC236}">
                <a16:creationId xmlns:a16="http://schemas.microsoft.com/office/drawing/2014/main" id="{5F9BD10A-C2D6-4AAB-81E0-AE2109049063}"/>
              </a:ext>
            </a:extLst>
          </p:cNvPr>
          <p:cNvSpPr>
            <a:spLocks noGrp="1"/>
          </p:cNvSpPr>
          <p:nvPr>
            <p:ph type="title" hasCustomPrompt="1"/>
          </p:nvPr>
        </p:nvSpPr>
        <p:spPr>
          <a:xfrm>
            <a:off x="360000" y="900000"/>
            <a:ext cx="11469600" cy="720000"/>
          </a:xfrm>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Tree>
    <p:extLst>
      <p:ext uri="{BB962C8B-B14F-4D97-AF65-F5344CB8AC3E}">
        <p14:creationId xmlns:p14="http://schemas.microsoft.com/office/powerpoint/2010/main" val="35017618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ighlighted statement #1">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884F1AE4-400B-424B-A272-3A85D75BCBF1}"/>
              </a:ext>
            </a:extLst>
          </p:cNvPr>
          <p:cNvGraphicFramePr>
            <a:graphicFrameLocks noChangeAspect="1"/>
          </p:cNvGraphicFramePr>
          <p:nvPr userDrawn="1">
            <p:custDataLst>
              <p:tags r:id="rId1"/>
            </p:custDataLst>
            <p:extLst>
              <p:ext uri="{D42A27DB-BD31-4B8C-83A1-F6EECF244321}">
                <p14:modId xmlns:p14="http://schemas.microsoft.com/office/powerpoint/2010/main" val="33540339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7" name="Object 6" hidden="1">
                        <a:extLst>
                          <a:ext uri="{FF2B5EF4-FFF2-40B4-BE49-F238E27FC236}">
                            <a16:creationId xmlns:a16="http://schemas.microsoft.com/office/drawing/2014/main" id="{884F1AE4-400B-424B-A272-3A85D75BCBF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Background">
            <a:extLst>
              <a:ext uri="{FF2B5EF4-FFF2-40B4-BE49-F238E27FC236}">
                <a16:creationId xmlns:a16="http://schemas.microsoft.com/office/drawing/2014/main" id="{4E37C871-E0A1-41D6-B528-E069024DF92A}"/>
              </a:ext>
            </a:extLst>
          </p:cNvPr>
          <p:cNvSpPr>
            <a:spLocks noGrp="1"/>
          </p:cNvSpPr>
          <p:nvPr>
            <p:ph type="pic" sz="quarter" idx="13" hasCustomPrompt="1"/>
          </p:nvPr>
        </p:nvSpPr>
        <p:spPr>
          <a:xfrm>
            <a:off x="0" y="900000"/>
            <a:ext cx="12192000" cy="5886000"/>
          </a:xfrm>
          <a:solidFill>
            <a:srgbClr val="ECECED"/>
          </a:solidFill>
        </p:spPr>
        <p:txBody>
          <a:bodyPr anchor="ctr"/>
          <a:lstStyle>
            <a:lvl1pPr marL="0" indent="0" algn="ctr" rtl="0">
              <a:buNone/>
              <a:defRPr>
                <a:solidFill>
                  <a:schemeClr val="bg1"/>
                </a:solidFill>
              </a:defRPr>
            </a:lvl1pPr>
          </a:lstStyle>
          <a:p>
            <a:r>
              <a:rPr lang="en-US" noProof="0"/>
              <a:t>Click to </a:t>
            </a:r>
            <a:br>
              <a:rPr lang="en-US" noProof="0"/>
            </a:br>
            <a:r>
              <a:rPr lang="en-US" noProof="0"/>
              <a:t>add image</a:t>
            </a:r>
          </a:p>
        </p:txBody>
      </p:sp>
      <p:sp>
        <p:nvSpPr>
          <p:cNvPr id="9" name="Line">
            <a:extLst>
              <a:ext uri="{FF2B5EF4-FFF2-40B4-BE49-F238E27FC236}">
                <a16:creationId xmlns:a16="http://schemas.microsoft.com/office/drawing/2014/main" id="{D992D648-3627-412C-BFC5-61E2EDD8EB33}"/>
              </a:ext>
            </a:extLst>
          </p:cNvPr>
          <p:cNvSpPr/>
          <p:nvPr userDrawn="1"/>
        </p:nvSpPr>
        <p:spPr>
          <a:xfrm>
            <a:off x="-2" y="6786000"/>
            <a:ext cx="12192001"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noProof="0"/>
          </a:p>
        </p:txBody>
      </p:sp>
      <p:sp>
        <p:nvSpPr>
          <p:cNvPr id="6" name="Pagenumber">
            <a:extLst>
              <a:ext uri="{FF2B5EF4-FFF2-40B4-BE49-F238E27FC236}">
                <a16:creationId xmlns:a16="http://schemas.microsoft.com/office/drawing/2014/main" id="{C7B6EE6F-2C95-4631-9CB0-AC96B2FF3C2C}"/>
              </a:ext>
            </a:extLst>
          </p:cNvPr>
          <p:cNvSpPr>
            <a:spLocks noGrp="1"/>
          </p:cNvSpPr>
          <p:nvPr>
            <p:ph type="sldNum" sz="quarter" idx="12"/>
          </p:nvPr>
        </p:nvSpPr>
        <p:spPr/>
        <p:txBody>
          <a:bodyPr/>
          <a:lstStyle>
            <a:lvl1pPr rtl="0">
              <a:defRPr>
                <a:solidFill>
                  <a:schemeClr val="bg1"/>
                </a:solidFill>
              </a:defRPr>
            </a:lvl1pPr>
          </a:lstStyle>
          <a:p>
            <a:fld id="{0CE2C118-78B0-4948-9692-2E57815A59D4}" type="slidenum">
              <a:rPr lang="en-US" noProof="0" smtClean="0"/>
              <a:pPr/>
              <a:t>‹#›</a:t>
            </a:fld>
            <a:endParaRPr lang="en-US" noProof="0"/>
          </a:p>
        </p:txBody>
      </p:sp>
      <p:sp>
        <p:nvSpPr>
          <p:cNvPr id="5" name="Footer">
            <a:extLst>
              <a:ext uri="{FF2B5EF4-FFF2-40B4-BE49-F238E27FC236}">
                <a16:creationId xmlns:a16="http://schemas.microsoft.com/office/drawing/2014/main" id="{A72CC02F-999C-499D-82E0-F7E936452FF7}"/>
              </a:ext>
            </a:extLst>
          </p:cNvPr>
          <p:cNvSpPr>
            <a:spLocks noGrp="1"/>
          </p:cNvSpPr>
          <p:nvPr>
            <p:ph type="ftr" sz="quarter" idx="11"/>
          </p:nvPr>
        </p:nvSpPr>
        <p:spPr/>
        <p:txBody>
          <a:bodyPr/>
          <a:lstStyle>
            <a:lvl1pPr rtl="0">
              <a:defRPr>
                <a:solidFill>
                  <a:schemeClr val="bg1"/>
                </a:solidFill>
              </a:defRPr>
            </a:lvl1pPr>
          </a:lstStyle>
          <a:p>
            <a:r>
              <a:rPr lang="en-US" noProof="0"/>
              <a:t>Paul Freeman / I&amp;S BF</a:t>
            </a:r>
          </a:p>
        </p:txBody>
      </p:sp>
      <p:sp>
        <p:nvSpPr>
          <p:cNvPr id="4" name="Date">
            <a:extLst>
              <a:ext uri="{FF2B5EF4-FFF2-40B4-BE49-F238E27FC236}">
                <a16:creationId xmlns:a16="http://schemas.microsoft.com/office/drawing/2014/main" id="{413E1321-A8ED-4A8C-AF4A-45EE9BC37915}"/>
              </a:ext>
            </a:extLst>
          </p:cNvPr>
          <p:cNvSpPr>
            <a:spLocks noGrp="1"/>
          </p:cNvSpPr>
          <p:nvPr>
            <p:ph type="dt" sz="half" idx="10"/>
          </p:nvPr>
        </p:nvSpPr>
        <p:spPr/>
        <p:txBody>
          <a:bodyPr/>
          <a:lstStyle>
            <a:lvl1pPr rtl="0">
              <a:defRPr>
                <a:solidFill>
                  <a:schemeClr val="bg1"/>
                </a:solidFill>
              </a:defRPr>
            </a:lvl1pPr>
          </a:lstStyle>
          <a:p>
            <a:r>
              <a:rPr lang="en-US" noProof="0"/>
              <a:t>20.07.2021</a:t>
            </a:r>
          </a:p>
        </p:txBody>
      </p:sp>
      <p:sp>
        <p:nvSpPr>
          <p:cNvPr id="14" name="Circle">
            <a:extLst>
              <a:ext uri="{FF2B5EF4-FFF2-40B4-BE49-F238E27FC236}">
                <a16:creationId xmlns:a16="http://schemas.microsoft.com/office/drawing/2014/main" id="{611B1CD4-2D16-4AED-B3F1-F093BFB57D3F}"/>
              </a:ext>
            </a:extLst>
          </p:cNvPr>
          <p:cNvSpPr>
            <a:spLocks noGrp="1"/>
          </p:cNvSpPr>
          <p:nvPr>
            <p:ph type="pic" sz="quarter" idx="14" hasCustomPrompt="1"/>
          </p:nvPr>
        </p:nvSpPr>
        <p:spPr>
          <a:xfrm>
            <a:off x="767408" y="1412776"/>
            <a:ext cx="4680000" cy="4680000"/>
          </a:xfrm>
          <a:prstGeom prst="ellipse">
            <a:avLst/>
          </a:prstGeom>
          <a:solidFill>
            <a:schemeClr val="accent1">
              <a:alpha val="80000"/>
            </a:schemeClr>
          </a:solidFill>
        </p:spPr>
        <p:txBody>
          <a:bodyPr anchor="b"/>
          <a:lstStyle>
            <a:lvl1pPr marL="0" indent="0" rtl="0">
              <a:buNone/>
              <a:defRPr>
                <a:solidFill>
                  <a:schemeClr val="accent1"/>
                </a:solidFill>
              </a:defRPr>
            </a:lvl1pPr>
          </a:lstStyle>
          <a:p>
            <a:r>
              <a:rPr lang="en-US" noProof="0"/>
              <a:t> </a:t>
            </a:r>
          </a:p>
        </p:txBody>
      </p:sp>
      <p:sp>
        <p:nvSpPr>
          <p:cNvPr id="2" name="Titel 1">
            <a:extLst>
              <a:ext uri="{FF2B5EF4-FFF2-40B4-BE49-F238E27FC236}">
                <a16:creationId xmlns:a16="http://schemas.microsoft.com/office/drawing/2014/main" id="{86D56DF5-E537-48ED-A812-F32E9A1D7A2D}"/>
              </a:ext>
            </a:extLst>
          </p:cNvPr>
          <p:cNvSpPr>
            <a:spLocks noGrp="1"/>
          </p:cNvSpPr>
          <p:nvPr>
            <p:ph type="title" hasCustomPrompt="1"/>
          </p:nvPr>
        </p:nvSpPr>
        <p:spPr>
          <a:xfrm>
            <a:off x="1490710" y="2877538"/>
            <a:ext cx="3197819" cy="1231106"/>
          </a:xfrm>
        </p:spPr>
        <p:txBody>
          <a:bodyPr vert="horz" wrap="square" anchor="t">
            <a:noAutofit/>
          </a:bodyPr>
          <a:lstStyle>
            <a:lvl1pPr rtl="0">
              <a:lnSpc>
                <a:spcPts val="3200"/>
              </a:lnSpc>
              <a:defRPr sz="3200" cap="all" baseline="0">
                <a:solidFill>
                  <a:schemeClr val="bg1"/>
                </a:solidFill>
              </a:defRPr>
            </a:lvl1pPr>
          </a:lstStyle>
          <a:p>
            <a:r>
              <a:rPr lang="en-US" noProof="0"/>
              <a:t>Highlighted</a:t>
            </a:r>
            <a:br>
              <a:rPr lang="en-US" noProof="0"/>
            </a:br>
            <a:r>
              <a:rPr lang="en-US" noProof="0"/>
              <a:t>sentence or</a:t>
            </a:r>
            <a:br>
              <a:rPr lang="en-US" noProof="0"/>
            </a:br>
            <a:r>
              <a:rPr lang="en-US" noProof="0"/>
              <a:t>statement</a:t>
            </a:r>
          </a:p>
        </p:txBody>
      </p:sp>
      <p:sp>
        <p:nvSpPr>
          <p:cNvPr id="24" name="CopyrightSlideMasterPT">
            <a:extLst>
              <a:ext uri="{FF2B5EF4-FFF2-40B4-BE49-F238E27FC236}">
                <a16:creationId xmlns:a16="http://schemas.microsoft.com/office/drawing/2014/main" id="{9A8ABF70-A518-47E4-84DF-256C33AF2074}"/>
              </a:ext>
            </a:extLst>
          </p:cNvPr>
          <p:cNvSpPr>
            <a:spLocks noGrp="1"/>
          </p:cNvSpPr>
          <p:nvPr>
            <p:ph type="body" sz="quarter" idx="16" hasCustomPrompt="1"/>
          </p:nvPr>
        </p:nvSpPr>
        <p:spPr>
          <a:xfrm>
            <a:off x="361927" y="6453000"/>
            <a:ext cx="5519760" cy="252000"/>
          </a:xfrm>
        </p:spPr>
        <p:txBody>
          <a:bodyPr vert="horz" lIns="0" tIns="0" rIns="0" bIns="0" rtlCol="0" anchor="b"/>
          <a:lstStyle>
            <a:lvl1pPr marL="0" indent="0">
              <a:buNone/>
              <a:defRPr lang="en-US" sz="1000" dirty="0" smtClean="0">
                <a:solidFill>
                  <a:schemeClr val="bg1"/>
                </a:solidFill>
              </a:defRPr>
            </a:lvl1pPr>
            <a:lvl2pPr>
              <a:defRPr lang="en-US" dirty="0" smtClean="0"/>
            </a:lvl2pPr>
            <a:lvl3pPr>
              <a:defRPr lang="en-US" dirty="0" smtClean="0"/>
            </a:lvl3pPr>
            <a:lvl4pPr>
              <a:defRPr lang="en-US" dirty="0" smtClean="0"/>
            </a:lvl4pPr>
            <a:lvl5pPr>
              <a:defRPr lang="de-AT" dirty="0"/>
            </a:lvl5pPr>
          </a:lstStyle>
          <a:p>
            <a:pPr marL="179388" lvl="0" indent="-179388" defTabSz="180000">
              <a:buClr>
                <a:schemeClr val="bg2"/>
              </a:buClr>
            </a:pPr>
            <a:r>
              <a:rPr lang="en-US"/>
              <a:t>Restricted © Primetals Technologies 2021. All rights reserved.</a:t>
            </a:r>
          </a:p>
        </p:txBody>
      </p:sp>
    </p:spTree>
    <p:extLst>
      <p:ext uri="{BB962C8B-B14F-4D97-AF65-F5344CB8AC3E}">
        <p14:creationId xmlns:p14="http://schemas.microsoft.com/office/powerpoint/2010/main" val="32859241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ighlighted statement #2">
    <p:bg>
      <p:bgRef idx="1001">
        <a:schemeClr val="bg1"/>
      </p:bgRef>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07624A7E-6279-4D4D-8D40-520350168758}"/>
              </a:ext>
            </a:extLst>
          </p:cNvPr>
          <p:cNvGraphicFramePr>
            <a:graphicFrameLocks noChangeAspect="1"/>
          </p:cNvGraphicFramePr>
          <p:nvPr userDrawn="1">
            <p:custDataLst>
              <p:tags r:id="rId1"/>
            </p:custDataLst>
            <p:extLst>
              <p:ext uri="{D42A27DB-BD31-4B8C-83A1-F6EECF244321}">
                <p14:modId xmlns:p14="http://schemas.microsoft.com/office/powerpoint/2010/main" val="42759144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2" name="Object 1" hidden="1">
                        <a:extLst>
                          <a:ext uri="{FF2B5EF4-FFF2-40B4-BE49-F238E27FC236}">
                            <a16:creationId xmlns:a16="http://schemas.microsoft.com/office/drawing/2014/main" id="{07624A7E-6279-4D4D-8D40-52035016875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Pagenumber">
            <a:extLst>
              <a:ext uri="{FF2B5EF4-FFF2-40B4-BE49-F238E27FC236}">
                <a16:creationId xmlns:a16="http://schemas.microsoft.com/office/drawing/2014/main" id="{9415F646-42E2-45F1-B013-16C33110A55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5" name="Footer">
            <a:extLst>
              <a:ext uri="{FF2B5EF4-FFF2-40B4-BE49-F238E27FC236}">
                <a16:creationId xmlns:a16="http://schemas.microsoft.com/office/drawing/2014/main" id="{61A0B39E-37BE-4385-8BDA-BB7943378EC3}"/>
              </a:ext>
            </a:extLst>
          </p:cNvPr>
          <p:cNvSpPr>
            <a:spLocks noGrp="1"/>
          </p:cNvSpPr>
          <p:nvPr>
            <p:ph type="ftr" sz="quarter" idx="11"/>
          </p:nvPr>
        </p:nvSpPr>
        <p:spPr/>
        <p:txBody>
          <a:bodyPr/>
          <a:lstStyle>
            <a:lvl1pPr rtl="0">
              <a:defRPr/>
            </a:lvl1pPr>
          </a:lstStyle>
          <a:p>
            <a:r>
              <a:rPr lang="en-US" noProof="0"/>
              <a:t>Paul Freeman / I&amp;S BF</a:t>
            </a:r>
          </a:p>
        </p:txBody>
      </p:sp>
      <p:sp>
        <p:nvSpPr>
          <p:cNvPr id="4" name="Date">
            <a:extLst>
              <a:ext uri="{FF2B5EF4-FFF2-40B4-BE49-F238E27FC236}">
                <a16:creationId xmlns:a16="http://schemas.microsoft.com/office/drawing/2014/main" id="{80DC0812-16D9-4AAA-9288-BBB8F9B0AA16}"/>
              </a:ext>
            </a:extLst>
          </p:cNvPr>
          <p:cNvSpPr>
            <a:spLocks noGrp="1"/>
          </p:cNvSpPr>
          <p:nvPr>
            <p:ph type="dt" sz="half" idx="10"/>
          </p:nvPr>
        </p:nvSpPr>
        <p:spPr/>
        <p:txBody>
          <a:bodyPr/>
          <a:lstStyle>
            <a:lvl1pPr rtl="0">
              <a:defRPr/>
            </a:lvl1pPr>
          </a:lstStyle>
          <a:p>
            <a:r>
              <a:rPr lang="en-US" noProof="0"/>
              <a:t>20.07.2021</a:t>
            </a:r>
          </a:p>
        </p:txBody>
      </p:sp>
      <p:sp>
        <p:nvSpPr>
          <p:cNvPr id="9" name="Text 1">
            <a:extLst>
              <a:ext uri="{FF2B5EF4-FFF2-40B4-BE49-F238E27FC236}">
                <a16:creationId xmlns:a16="http://schemas.microsoft.com/office/drawing/2014/main" id="{8D7911BA-3427-4E6E-8FA5-ABDF43E38261}"/>
              </a:ext>
            </a:extLst>
          </p:cNvPr>
          <p:cNvSpPr>
            <a:spLocks noGrp="1"/>
          </p:cNvSpPr>
          <p:nvPr>
            <p:ph type="body" sz="quarter" idx="14" hasCustomPrompt="1"/>
          </p:nvPr>
        </p:nvSpPr>
        <p:spPr>
          <a:xfrm>
            <a:off x="360363" y="1800000"/>
            <a:ext cx="7549200" cy="4518000"/>
          </a:xfrm>
        </p:spPr>
        <p:txBody>
          <a:bodyPr/>
          <a:lstStyle>
            <a:lvl1pPr marL="0" indent="0" rtl="0">
              <a:lnSpc>
                <a:spcPts val="3700"/>
              </a:lnSpc>
              <a:buNone/>
              <a:defRPr sz="3600" cap="all" baseline="0">
                <a:solidFill>
                  <a:schemeClr val="accent1"/>
                </a:solidFill>
              </a:defRPr>
            </a:lvl1pPr>
          </a:lstStyle>
          <a:p>
            <a:pPr lvl="0"/>
            <a:r>
              <a:rPr lang="en-US" noProof="0"/>
              <a:t>A single highlighted Statement with a maximum length of five lines.</a:t>
            </a:r>
          </a:p>
        </p:txBody>
      </p:sp>
      <p:sp>
        <p:nvSpPr>
          <p:cNvPr id="8" name="Chapter">
            <a:extLst>
              <a:ext uri="{FF2B5EF4-FFF2-40B4-BE49-F238E27FC236}">
                <a16:creationId xmlns:a16="http://schemas.microsoft.com/office/drawing/2014/main" id="{C0AEF35E-AE0A-4B52-AFC6-676AA2D5BFC2}"/>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Tree>
    <p:extLst>
      <p:ext uri="{BB962C8B-B14F-4D97-AF65-F5344CB8AC3E}">
        <p14:creationId xmlns:p14="http://schemas.microsoft.com/office/powerpoint/2010/main" val="1885399051"/>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ighlighted statement #3">
    <p:bg>
      <p:bgRef idx="1001">
        <a:schemeClr val="bg1"/>
      </p:bgRef>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8B2BEABB-5BC5-4D8A-A453-8563786019A2}"/>
              </a:ext>
            </a:extLst>
          </p:cNvPr>
          <p:cNvGraphicFramePr>
            <a:graphicFrameLocks noChangeAspect="1"/>
          </p:cNvGraphicFramePr>
          <p:nvPr userDrawn="1">
            <p:custDataLst>
              <p:tags r:id="rId1"/>
            </p:custDataLst>
            <p:extLst>
              <p:ext uri="{D42A27DB-BD31-4B8C-83A1-F6EECF244321}">
                <p14:modId xmlns:p14="http://schemas.microsoft.com/office/powerpoint/2010/main" val="21143875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2" name="Object 1" hidden="1">
                        <a:extLst>
                          <a:ext uri="{FF2B5EF4-FFF2-40B4-BE49-F238E27FC236}">
                            <a16:creationId xmlns:a16="http://schemas.microsoft.com/office/drawing/2014/main" id="{8B2BEABB-5BC5-4D8A-A453-8563786019A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Pagenumber">
            <a:extLst>
              <a:ext uri="{FF2B5EF4-FFF2-40B4-BE49-F238E27FC236}">
                <a16:creationId xmlns:a16="http://schemas.microsoft.com/office/drawing/2014/main" id="{9415F646-42E2-45F1-B013-16C33110A55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5" name="Footer">
            <a:extLst>
              <a:ext uri="{FF2B5EF4-FFF2-40B4-BE49-F238E27FC236}">
                <a16:creationId xmlns:a16="http://schemas.microsoft.com/office/drawing/2014/main" id="{61A0B39E-37BE-4385-8BDA-BB7943378EC3}"/>
              </a:ext>
            </a:extLst>
          </p:cNvPr>
          <p:cNvSpPr>
            <a:spLocks noGrp="1"/>
          </p:cNvSpPr>
          <p:nvPr>
            <p:ph type="ftr" sz="quarter" idx="11"/>
          </p:nvPr>
        </p:nvSpPr>
        <p:spPr/>
        <p:txBody>
          <a:bodyPr/>
          <a:lstStyle>
            <a:lvl1pPr rtl="0">
              <a:defRPr/>
            </a:lvl1pPr>
          </a:lstStyle>
          <a:p>
            <a:r>
              <a:rPr lang="en-US" noProof="0"/>
              <a:t>Paul Freeman / I&amp;S BF</a:t>
            </a:r>
          </a:p>
        </p:txBody>
      </p:sp>
      <p:sp>
        <p:nvSpPr>
          <p:cNvPr id="4" name="Date">
            <a:extLst>
              <a:ext uri="{FF2B5EF4-FFF2-40B4-BE49-F238E27FC236}">
                <a16:creationId xmlns:a16="http://schemas.microsoft.com/office/drawing/2014/main" id="{80DC0812-16D9-4AAA-9288-BBB8F9B0AA16}"/>
              </a:ext>
            </a:extLst>
          </p:cNvPr>
          <p:cNvSpPr>
            <a:spLocks noGrp="1"/>
          </p:cNvSpPr>
          <p:nvPr>
            <p:ph type="dt" sz="half" idx="10"/>
          </p:nvPr>
        </p:nvSpPr>
        <p:spPr/>
        <p:txBody>
          <a:bodyPr/>
          <a:lstStyle>
            <a:lvl1pPr rtl="0">
              <a:defRPr/>
            </a:lvl1pPr>
          </a:lstStyle>
          <a:p>
            <a:r>
              <a:rPr lang="en-US" noProof="0"/>
              <a:t>20.07.2021</a:t>
            </a:r>
          </a:p>
        </p:txBody>
      </p:sp>
      <p:sp>
        <p:nvSpPr>
          <p:cNvPr id="9" name="Text 1">
            <a:extLst>
              <a:ext uri="{FF2B5EF4-FFF2-40B4-BE49-F238E27FC236}">
                <a16:creationId xmlns:a16="http://schemas.microsoft.com/office/drawing/2014/main" id="{8D7911BA-3427-4E6E-8FA5-ABDF43E38261}"/>
              </a:ext>
            </a:extLst>
          </p:cNvPr>
          <p:cNvSpPr>
            <a:spLocks noGrp="1"/>
          </p:cNvSpPr>
          <p:nvPr>
            <p:ph type="body" sz="quarter" idx="14" hasCustomPrompt="1"/>
          </p:nvPr>
        </p:nvSpPr>
        <p:spPr>
          <a:xfrm>
            <a:off x="360363" y="1800000"/>
            <a:ext cx="9510712" cy="4518000"/>
          </a:xfrm>
        </p:spPr>
        <p:txBody>
          <a:bodyPr/>
          <a:lstStyle>
            <a:lvl1pPr marL="0" indent="0" rtl="0">
              <a:lnSpc>
                <a:spcPts val="5400"/>
              </a:lnSpc>
              <a:buNone/>
              <a:defRPr sz="5400" cap="all" baseline="0">
                <a:solidFill>
                  <a:schemeClr val="accent1"/>
                </a:solidFill>
              </a:defRPr>
            </a:lvl1pPr>
          </a:lstStyle>
          <a:p>
            <a:pPr lvl="0"/>
            <a:r>
              <a:rPr lang="en-US" noProof="0"/>
              <a:t>A single highlighted Statement with a maximum length of four lines.</a:t>
            </a:r>
          </a:p>
        </p:txBody>
      </p:sp>
      <p:sp>
        <p:nvSpPr>
          <p:cNvPr id="8" name="Chapter">
            <a:extLst>
              <a:ext uri="{FF2B5EF4-FFF2-40B4-BE49-F238E27FC236}">
                <a16:creationId xmlns:a16="http://schemas.microsoft.com/office/drawing/2014/main" id="{C0AEF35E-AE0A-4B52-AFC6-676AA2D5BFC2}"/>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Tree>
    <p:extLst>
      <p:ext uri="{BB962C8B-B14F-4D97-AF65-F5344CB8AC3E}">
        <p14:creationId xmlns:p14="http://schemas.microsoft.com/office/powerpoint/2010/main" val="4173343524"/>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Highlighted content #1">
    <p:bg>
      <p:bgPr>
        <a:solidFill>
          <a:schemeClr val="accent1"/>
        </a:solidFill>
        <a:effectLst/>
      </p:bgPr>
    </p:bg>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a16="http://schemas.microsoft.com/office/drawing/2014/main" id="{EAD032BE-3926-4BB4-AE2D-34D156E6ACE4}"/>
              </a:ext>
            </a:extLst>
          </p:cNvPr>
          <p:cNvGraphicFramePr>
            <a:graphicFrameLocks noChangeAspect="1"/>
          </p:cNvGraphicFramePr>
          <p:nvPr userDrawn="1">
            <p:custDataLst>
              <p:tags r:id="rId1"/>
            </p:custDataLst>
            <p:extLst>
              <p:ext uri="{D42A27DB-BD31-4B8C-83A1-F6EECF244321}">
                <p14:modId xmlns:p14="http://schemas.microsoft.com/office/powerpoint/2010/main" val="32480377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11" name="Object 10" hidden="1">
                        <a:extLst>
                          <a:ext uri="{FF2B5EF4-FFF2-40B4-BE49-F238E27FC236}">
                            <a16:creationId xmlns:a16="http://schemas.microsoft.com/office/drawing/2014/main" id="{EAD032BE-3926-4BB4-AE2D-34D156E6ACE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Pagenumber">
            <a:extLst>
              <a:ext uri="{FF2B5EF4-FFF2-40B4-BE49-F238E27FC236}">
                <a16:creationId xmlns:a16="http://schemas.microsoft.com/office/drawing/2014/main" id="{9415F646-42E2-45F1-B013-16C33110A556}"/>
              </a:ext>
            </a:extLst>
          </p:cNvPr>
          <p:cNvSpPr>
            <a:spLocks noGrp="1"/>
          </p:cNvSpPr>
          <p:nvPr>
            <p:ph type="sldNum" sz="quarter" idx="12"/>
          </p:nvPr>
        </p:nvSpPr>
        <p:spPr/>
        <p:txBody>
          <a:bodyPr/>
          <a:lstStyle>
            <a:lvl1pPr rtl="0">
              <a:defRPr>
                <a:solidFill>
                  <a:schemeClr val="bg1"/>
                </a:solidFill>
              </a:defRPr>
            </a:lvl1pPr>
          </a:lstStyle>
          <a:p>
            <a:fld id="{0CE2C118-78B0-4948-9692-2E57815A59D4}" type="slidenum">
              <a:rPr lang="en-US" noProof="0" smtClean="0"/>
              <a:pPr/>
              <a:t>‹#›</a:t>
            </a:fld>
            <a:endParaRPr lang="en-US" noProof="0"/>
          </a:p>
        </p:txBody>
      </p:sp>
      <p:sp>
        <p:nvSpPr>
          <p:cNvPr id="5" name="Footer">
            <a:extLst>
              <a:ext uri="{FF2B5EF4-FFF2-40B4-BE49-F238E27FC236}">
                <a16:creationId xmlns:a16="http://schemas.microsoft.com/office/drawing/2014/main" id="{61A0B39E-37BE-4385-8BDA-BB7943378EC3}"/>
              </a:ext>
            </a:extLst>
          </p:cNvPr>
          <p:cNvSpPr>
            <a:spLocks noGrp="1"/>
          </p:cNvSpPr>
          <p:nvPr>
            <p:ph type="ftr" sz="quarter" idx="11"/>
          </p:nvPr>
        </p:nvSpPr>
        <p:spPr/>
        <p:txBody>
          <a:bodyPr/>
          <a:lstStyle>
            <a:lvl1pPr rtl="0">
              <a:defRPr>
                <a:solidFill>
                  <a:schemeClr val="bg1"/>
                </a:solidFill>
              </a:defRPr>
            </a:lvl1pPr>
          </a:lstStyle>
          <a:p>
            <a:r>
              <a:rPr lang="en-US" noProof="0"/>
              <a:t>Paul Freeman / I&amp;S BF</a:t>
            </a:r>
          </a:p>
        </p:txBody>
      </p:sp>
      <p:sp>
        <p:nvSpPr>
          <p:cNvPr id="4" name="Date">
            <a:extLst>
              <a:ext uri="{FF2B5EF4-FFF2-40B4-BE49-F238E27FC236}">
                <a16:creationId xmlns:a16="http://schemas.microsoft.com/office/drawing/2014/main" id="{80DC0812-16D9-4AAA-9288-BBB8F9B0AA16}"/>
              </a:ext>
            </a:extLst>
          </p:cNvPr>
          <p:cNvSpPr>
            <a:spLocks noGrp="1"/>
          </p:cNvSpPr>
          <p:nvPr>
            <p:ph type="dt" sz="half" idx="10"/>
          </p:nvPr>
        </p:nvSpPr>
        <p:spPr/>
        <p:txBody>
          <a:bodyPr/>
          <a:lstStyle>
            <a:lvl1pPr rtl="0">
              <a:defRPr>
                <a:solidFill>
                  <a:schemeClr val="bg1"/>
                </a:solidFill>
              </a:defRPr>
            </a:lvl1pPr>
          </a:lstStyle>
          <a:p>
            <a:r>
              <a:rPr lang="en-US" noProof="0"/>
              <a:t>20.07.2021</a:t>
            </a:r>
          </a:p>
        </p:txBody>
      </p:sp>
      <p:sp>
        <p:nvSpPr>
          <p:cNvPr id="3" name="Content 1">
            <a:extLst>
              <a:ext uri="{FF2B5EF4-FFF2-40B4-BE49-F238E27FC236}">
                <a16:creationId xmlns:a16="http://schemas.microsoft.com/office/drawing/2014/main" id="{0EEAC8B6-DD7A-43F1-97E4-FC4F39BDA5BB}"/>
              </a:ext>
            </a:extLst>
          </p:cNvPr>
          <p:cNvSpPr>
            <a:spLocks noGrp="1"/>
          </p:cNvSpPr>
          <p:nvPr>
            <p:ph idx="1" hasCustomPrompt="1"/>
          </p:nvPr>
        </p:nvSpPr>
        <p:spPr>
          <a:xfrm>
            <a:off x="360363" y="1800000"/>
            <a:ext cx="7553325" cy="4513262"/>
          </a:xfrm>
        </p:spPr>
        <p:txBody>
          <a:bodyPr/>
          <a:lstStyle>
            <a:lvl1pPr rtl="0">
              <a:buClr>
                <a:schemeClr val="bg1"/>
              </a:buClr>
              <a:defRPr>
                <a:solidFill>
                  <a:schemeClr val="bg1"/>
                </a:solidFill>
              </a:defRPr>
            </a:lvl1pPr>
            <a:lvl2pPr rtl="0">
              <a:buClr>
                <a:schemeClr val="bg1"/>
              </a:buClr>
              <a:defRPr>
                <a:solidFill>
                  <a:schemeClr val="bg1"/>
                </a:solidFill>
              </a:defRPr>
            </a:lvl2pPr>
            <a:lvl3pPr rtl="0">
              <a:buClr>
                <a:schemeClr val="bg1"/>
              </a:buClr>
              <a:defRPr>
                <a:solidFill>
                  <a:schemeClr val="bg1"/>
                </a:solidFill>
              </a:defRPr>
            </a:lvl3pPr>
            <a:lvl4pPr rtl="0">
              <a:buClr>
                <a:schemeClr val="bg1"/>
              </a:buClr>
              <a:defRPr>
                <a:solidFill>
                  <a:schemeClr val="bg1"/>
                </a:solidFill>
              </a:defRPr>
            </a:lvl4pPr>
            <a:lvl5pPr rtl="0">
              <a:buClr>
                <a:schemeClr val="bg1"/>
              </a:buClr>
              <a:defRPr>
                <a:solidFill>
                  <a:schemeClr val="bg1"/>
                </a:solidFill>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 name="Title 1">
            <a:extLst>
              <a:ext uri="{FF2B5EF4-FFF2-40B4-BE49-F238E27FC236}">
                <a16:creationId xmlns:a16="http://schemas.microsoft.com/office/drawing/2014/main" id="{9F1ED5DF-7377-4226-8985-9A5CEB05A5B7}"/>
              </a:ext>
            </a:extLst>
          </p:cNvPr>
          <p:cNvSpPr>
            <a:spLocks noGrp="1"/>
          </p:cNvSpPr>
          <p:nvPr>
            <p:ph type="title" hasCustomPrompt="1"/>
          </p:nvPr>
        </p:nvSpPr>
        <p:spPr>
          <a:xfrm>
            <a:off x="360000" y="900000"/>
            <a:ext cx="7542000" cy="720000"/>
          </a:xfrm>
        </p:spPr>
        <p:txBody>
          <a:bodyPr vert="horz"/>
          <a:lstStyle>
            <a:lvl1pPr rtl="0">
              <a:defRPr>
                <a:solidFill>
                  <a:schemeClr val="bg1"/>
                </a:solidFill>
              </a:defRPr>
            </a:lvl1pPr>
          </a:lstStyle>
          <a:p>
            <a:r>
              <a:rPr lang="en-US" noProof="0"/>
              <a:t>Title of the slide with a maximum length of two lines</a:t>
            </a:r>
          </a:p>
        </p:txBody>
      </p:sp>
      <p:pic>
        <p:nvPicPr>
          <p:cNvPr id="9" name="Logo">
            <a:extLst>
              <a:ext uri="{FF2B5EF4-FFF2-40B4-BE49-F238E27FC236}">
                <a16:creationId xmlns:a16="http://schemas.microsoft.com/office/drawing/2014/main" id="{56F32716-C5FF-4442-B841-5F33B809169F}"/>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a:xfrm>
            <a:off x="10157606" y="320400"/>
            <a:ext cx="1673997" cy="424119"/>
          </a:xfrm>
          <a:prstGeom prst="rect">
            <a:avLst/>
          </a:prstGeom>
        </p:spPr>
      </p:pic>
      <p:sp>
        <p:nvSpPr>
          <p:cNvPr id="8" name="Chapter">
            <a:extLst>
              <a:ext uri="{FF2B5EF4-FFF2-40B4-BE49-F238E27FC236}">
                <a16:creationId xmlns:a16="http://schemas.microsoft.com/office/drawing/2014/main" id="{C0AEF35E-AE0A-4B52-AFC6-676AA2D5BFC2}"/>
              </a:ext>
            </a:extLst>
          </p:cNvPr>
          <p:cNvSpPr>
            <a:spLocks noGrp="1"/>
          </p:cNvSpPr>
          <p:nvPr>
            <p:ph type="body" sz="quarter" idx="13" hasCustomPrompt="1"/>
          </p:nvPr>
        </p:nvSpPr>
        <p:spPr>
          <a:xfrm>
            <a:off x="360000" y="360000"/>
            <a:ext cx="7558088" cy="258763"/>
          </a:xfrm>
        </p:spPr>
        <p:txBody>
          <a:bodyPr/>
          <a:lstStyle>
            <a:lvl1pPr marL="0" indent="0" rtl="0">
              <a:buNone/>
              <a:defRPr sz="1200">
                <a:solidFill>
                  <a:schemeClr val="bg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
        <p:nvSpPr>
          <p:cNvPr id="10" name="CopyrightSlideMasterPT">
            <a:extLst>
              <a:ext uri="{FF2B5EF4-FFF2-40B4-BE49-F238E27FC236}">
                <a16:creationId xmlns:a16="http://schemas.microsoft.com/office/drawing/2014/main" id="{6BAE4CE9-10E0-4EA3-B5BE-3036B5B90537}"/>
              </a:ext>
            </a:extLst>
          </p:cNvPr>
          <p:cNvSpPr txBox="1"/>
          <p:nvPr userDrawn="1"/>
        </p:nvSpPr>
        <p:spPr>
          <a:xfrm>
            <a:off x="360000" y="6453000"/>
            <a:ext cx="5588363" cy="252000"/>
          </a:xfrm>
          <a:prstGeom prst="rect">
            <a:avLst/>
          </a:prstGeom>
        </p:spPr>
        <p:txBody>
          <a:bodyPr vert="horz" wrap="square" lIns="0" tIns="0" rIns="0" bIns="0" rtlCol="0" anchor="b">
            <a:noAutofit/>
          </a:bodyPr>
          <a:lstStyle/>
          <a:p>
            <a:pPr marL="0" marR="0" lvl="0" indent="0" algn="l" defTabSz="180000" rtl="0" eaLnBrk="1" fontAlgn="auto" latinLnBrk="0" hangingPunct="1">
              <a:lnSpc>
                <a:spcPct val="100000"/>
              </a:lnSpc>
              <a:spcBef>
                <a:spcPts val="600"/>
              </a:spcBef>
              <a:spcAft>
                <a:spcPts val="0"/>
              </a:spcAft>
              <a:buClr>
                <a:schemeClr val="accent1"/>
              </a:buClr>
              <a:buSzTx/>
              <a:buFont typeface="Arial" panose="020B0604020202020204" pitchFamily="34" charset="0"/>
              <a:buNone/>
              <a:tabLst/>
              <a:defRPr/>
            </a:pPr>
            <a:r>
              <a:rPr lang="en-US" sz="1000" noProof="0">
                <a:solidFill>
                  <a:schemeClr val="bg1"/>
                </a:solidFill>
                <a:effectLst/>
                <a:latin typeface="+mj-lt"/>
                <a:ea typeface="Times New Roman" panose="02020603050405020304" pitchFamily="18" charset="0"/>
                <a:cs typeface="Times New Roman" panose="02020603050405020304" pitchFamily="18" charset="0"/>
              </a:rPr>
              <a:t>Restricted © Primetals Technologies 2021. All rights reserved.</a:t>
            </a:r>
          </a:p>
        </p:txBody>
      </p:sp>
    </p:spTree>
    <p:extLst>
      <p:ext uri="{BB962C8B-B14F-4D97-AF65-F5344CB8AC3E}">
        <p14:creationId xmlns:p14="http://schemas.microsoft.com/office/powerpoint/2010/main" val="2935876432"/>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Highlighted content #2">
    <p:bg>
      <p:bgPr>
        <a:solidFill>
          <a:schemeClr val="tx1"/>
        </a:solidFill>
        <a:effectLst/>
      </p:bgPr>
    </p:bg>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a16="http://schemas.microsoft.com/office/drawing/2014/main" id="{F64A000D-5A35-4A85-93A3-584163C1AD16}"/>
              </a:ext>
            </a:extLst>
          </p:cNvPr>
          <p:cNvGraphicFramePr>
            <a:graphicFrameLocks noChangeAspect="1"/>
          </p:cNvGraphicFramePr>
          <p:nvPr userDrawn="1">
            <p:custDataLst>
              <p:tags r:id="rId1"/>
            </p:custDataLst>
            <p:extLst>
              <p:ext uri="{D42A27DB-BD31-4B8C-83A1-F6EECF244321}">
                <p14:modId xmlns:p14="http://schemas.microsoft.com/office/powerpoint/2010/main" val="28365833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11" name="Object 10" hidden="1">
                        <a:extLst>
                          <a:ext uri="{FF2B5EF4-FFF2-40B4-BE49-F238E27FC236}">
                            <a16:creationId xmlns:a16="http://schemas.microsoft.com/office/drawing/2014/main" id="{F64A000D-5A35-4A85-93A3-584163C1AD1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Pagenumber">
            <a:extLst>
              <a:ext uri="{FF2B5EF4-FFF2-40B4-BE49-F238E27FC236}">
                <a16:creationId xmlns:a16="http://schemas.microsoft.com/office/drawing/2014/main" id="{9415F646-42E2-45F1-B013-16C33110A556}"/>
              </a:ext>
            </a:extLst>
          </p:cNvPr>
          <p:cNvSpPr>
            <a:spLocks noGrp="1"/>
          </p:cNvSpPr>
          <p:nvPr>
            <p:ph type="sldNum" sz="quarter" idx="12"/>
          </p:nvPr>
        </p:nvSpPr>
        <p:spPr/>
        <p:txBody>
          <a:bodyPr/>
          <a:lstStyle>
            <a:lvl1pPr rtl="0">
              <a:defRPr>
                <a:solidFill>
                  <a:schemeClr val="bg1"/>
                </a:solidFill>
              </a:defRPr>
            </a:lvl1pPr>
          </a:lstStyle>
          <a:p>
            <a:fld id="{0CE2C118-78B0-4948-9692-2E57815A59D4}" type="slidenum">
              <a:rPr lang="en-US" noProof="0" smtClean="0"/>
              <a:pPr/>
              <a:t>‹#›</a:t>
            </a:fld>
            <a:endParaRPr lang="en-US" noProof="0"/>
          </a:p>
        </p:txBody>
      </p:sp>
      <p:sp>
        <p:nvSpPr>
          <p:cNvPr id="5" name="Footer">
            <a:extLst>
              <a:ext uri="{FF2B5EF4-FFF2-40B4-BE49-F238E27FC236}">
                <a16:creationId xmlns:a16="http://schemas.microsoft.com/office/drawing/2014/main" id="{61A0B39E-37BE-4385-8BDA-BB7943378EC3}"/>
              </a:ext>
            </a:extLst>
          </p:cNvPr>
          <p:cNvSpPr>
            <a:spLocks noGrp="1"/>
          </p:cNvSpPr>
          <p:nvPr>
            <p:ph type="ftr" sz="quarter" idx="11"/>
          </p:nvPr>
        </p:nvSpPr>
        <p:spPr/>
        <p:txBody>
          <a:bodyPr/>
          <a:lstStyle>
            <a:lvl1pPr rtl="0">
              <a:defRPr>
                <a:solidFill>
                  <a:schemeClr val="bg1"/>
                </a:solidFill>
              </a:defRPr>
            </a:lvl1pPr>
          </a:lstStyle>
          <a:p>
            <a:r>
              <a:rPr lang="en-US" noProof="0"/>
              <a:t>Paul Freeman / I&amp;S BF</a:t>
            </a:r>
          </a:p>
        </p:txBody>
      </p:sp>
      <p:sp>
        <p:nvSpPr>
          <p:cNvPr id="4" name="Date">
            <a:extLst>
              <a:ext uri="{FF2B5EF4-FFF2-40B4-BE49-F238E27FC236}">
                <a16:creationId xmlns:a16="http://schemas.microsoft.com/office/drawing/2014/main" id="{80DC0812-16D9-4AAA-9288-BBB8F9B0AA16}"/>
              </a:ext>
            </a:extLst>
          </p:cNvPr>
          <p:cNvSpPr>
            <a:spLocks noGrp="1"/>
          </p:cNvSpPr>
          <p:nvPr>
            <p:ph type="dt" sz="half" idx="10"/>
          </p:nvPr>
        </p:nvSpPr>
        <p:spPr/>
        <p:txBody>
          <a:bodyPr/>
          <a:lstStyle>
            <a:lvl1pPr rtl="0">
              <a:defRPr>
                <a:solidFill>
                  <a:schemeClr val="bg1"/>
                </a:solidFill>
              </a:defRPr>
            </a:lvl1pPr>
          </a:lstStyle>
          <a:p>
            <a:r>
              <a:rPr lang="en-US" noProof="0"/>
              <a:t>20.07.2021</a:t>
            </a:r>
          </a:p>
        </p:txBody>
      </p:sp>
      <p:sp>
        <p:nvSpPr>
          <p:cNvPr id="3" name="Content 1">
            <a:extLst>
              <a:ext uri="{FF2B5EF4-FFF2-40B4-BE49-F238E27FC236}">
                <a16:creationId xmlns:a16="http://schemas.microsoft.com/office/drawing/2014/main" id="{0EEAC8B6-DD7A-43F1-97E4-FC4F39BDA5BB}"/>
              </a:ext>
            </a:extLst>
          </p:cNvPr>
          <p:cNvSpPr>
            <a:spLocks noGrp="1"/>
          </p:cNvSpPr>
          <p:nvPr>
            <p:ph idx="1" hasCustomPrompt="1"/>
          </p:nvPr>
        </p:nvSpPr>
        <p:spPr>
          <a:xfrm>
            <a:off x="360363" y="1800000"/>
            <a:ext cx="7549200" cy="4513262"/>
          </a:xfrm>
        </p:spPr>
        <p:txBody>
          <a:bodyPr/>
          <a:lstStyle>
            <a:lvl1pPr rtl="0">
              <a:buClr>
                <a:schemeClr val="bg1"/>
              </a:buClr>
              <a:defRPr>
                <a:solidFill>
                  <a:schemeClr val="bg1"/>
                </a:solidFill>
              </a:defRPr>
            </a:lvl1pPr>
            <a:lvl2pPr rtl="0">
              <a:buClr>
                <a:schemeClr val="bg1"/>
              </a:buClr>
              <a:defRPr>
                <a:solidFill>
                  <a:schemeClr val="bg1"/>
                </a:solidFill>
              </a:defRPr>
            </a:lvl2pPr>
            <a:lvl3pPr rtl="0">
              <a:buClr>
                <a:schemeClr val="bg1"/>
              </a:buClr>
              <a:defRPr>
                <a:solidFill>
                  <a:schemeClr val="bg1"/>
                </a:solidFill>
              </a:defRPr>
            </a:lvl3pPr>
            <a:lvl4pPr rtl="0">
              <a:buClr>
                <a:schemeClr val="bg1"/>
              </a:buClr>
              <a:defRPr>
                <a:solidFill>
                  <a:schemeClr val="bg1"/>
                </a:solidFill>
              </a:defRPr>
            </a:lvl4pPr>
            <a:lvl5pPr rtl="0">
              <a:buClr>
                <a:schemeClr val="bg1"/>
              </a:buClr>
              <a:defRPr>
                <a:solidFill>
                  <a:schemeClr val="bg1"/>
                </a:solidFill>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 name="Title 1">
            <a:extLst>
              <a:ext uri="{FF2B5EF4-FFF2-40B4-BE49-F238E27FC236}">
                <a16:creationId xmlns:a16="http://schemas.microsoft.com/office/drawing/2014/main" id="{9F1ED5DF-7377-4226-8985-9A5CEB05A5B7}"/>
              </a:ext>
            </a:extLst>
          </p:cNvPr>
          <p:cNvSpPr>
            <a:spLocks noGrp="1"/>
          </p:cNvSpPr>
          <p:nvPr>
            <p:ph type="title" hasCustomPrompt="1"/>
          </p:nvPr>
        </p:nvSpPr>
        <p:spPr>
          <a:xfrm>
            <a:off x="360000" y="900000"/>
            <a:ext cx="7549200" cy="720000"/>
          </a:xfrm>
        </p:spPr>
        <p:txBody>
          <a:bodyPr vert="horz"/>
          <a:lstStyle>
            <a:lvl1pPr rtl="0">
              <a:defRPr>
                <a:solidFill>
                  <a:schemeClr val="bg1"/>
                </a:solidFill>
              </a:defRPr>
            </a:lvl1pPr>
          </a:lstStyle>
          <a:p>
            <a:r>
              <a:rPr lang="en-US" noProof="0"/>
              <a:t>Title of the slide with a maximum length of two lines</a:t>
            </a:r>
          </a:p>
        </p:txBody>
      </p:sp>
      <p:pic>
        <p:nvPicPr>
          <p:cNvPr id="9" name="Logo">
            <a:extLst>
              <a:ext uri="{FF2B5EF4-FFF2-40B4-BE49-F238E27FC236}">
                <a16:creationId xmlns:a16="http://schemas.microsoft.com/office/drawing/2014/main" id="{56F32716-C5FF-4442-B841-5F33B809169F}"/>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a:xfrm>
            <a:off x="10157606" y="320400"/>
            <a:ext cx="1673997" cy="424119"/>
          </a:xfrm>
          <a:prstGeom prst="rect">
            <a:avLst/>
          </a:prstGeom>
        </p:spPr>
      </p:pic>
      <p:sp>
        <p:nvSpPr>
          <p:cNvPr id="8" name="Chapter">
            <a:extLst>
              <a:ext uri="{FF2B5EF4-FFF2-40B4-BE49-F238E27FC236}">
                <a16:creationId xmlns:a16="http://schemas.microsoft.com/office/drawing/2014/main" id="{C0AEF35E-AE0A-4B52-AFC6-676AA2D5BFC2}"/>
              </a:ext>
            </a:extLst>
          </p:cNvPr>
          <p:cNvSpPr>
            <a:spLocks noGrp="1"/>
          </p:cNvSpPr>
          <p:nvPr>
            <p:ph type="body" sz="quarter" idx="13" hasCustomPrompt="1"/>
          </p:nvPr>
        </p:nvSpPr>
        <p:spPr>
          <a:xfrm>
            <a:off x="360000" y="360000"/>
            <a:ext cx="7558088" cy="258763"/>
          </a:xfrm>
        </p:spPr>
        <p:txBody>
          <a:bodyPr/>
          <a:lstStyle>
            <a:lvl1pPr marL="0" indent="0" rtl="0">
              <a:buNone/>
              <a:defRPr sz="1200">
                <a:solidFill>
                  <a:schemeClr val="bg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
        <p:nvSpPr>
          <p:cNvPr id="10" name="CopyrightSlideMasterPT">
            <a:extLst>
              <a:ext uri="{FF2B5EF4-FFF2-40B4-BE49-F238E27FC236}">
                <a16:creationId xmlns:a16="http://schemas.microsoft.com/office/drawing/2014/main" id="{8710FF46-E677-4E6C-BF0A-830960422999}"/>
              </a:ext>
            </a:extLst>
          </p:cNvPr>
          <p:cNvSpPr txBox="1"/>
          <p:nvPr userDrawn="1"/>
        </p:nvSpPr>
        <p:spPr>
          <a:xfrm>
            <a:off x="360000" y="6453000"/>
            <a:ext cx="5588363" cy="252000"/>
          </a:xfrm>
          <a:prstGeom prst="rect">
            <a:avLst/>
          </a:prstGeom>
        </p:spPr>
        <p:txBody>
          <a:bodyPr vert="horz" wrap="square" lIns="0" tIns="0" rIns="0" bIns="0" rtlCol="0" anchor="b">
            <a:noAutofit/>
          </a:bodyPr>
          <a:lstStyle/>
          <a:p>
            <a:pPr marL="0" marR="0" lvl="0" indent="0" algn="l" defTabSz="180000" rtl="0" eaLnBrk="1" fontAlgn="auto" latinLnBrk="0" hangingPunct="1">
              <a:lnSpc>
                <a:spcPct val="100000"/>
              </a:lnSpc>
              <a:spcBef>
                <a:spcPts val="600"/>
              </a:spcBef>
              <a:spcAft>
                <a:spcPts val="0"/>
              </a:spcAft>
              <a:buClr>
                <a:schemeClr val="accent1"/>
              </a:buClr>
              <a:buSzTx/>
              <a:buFont typeface="Arial" panose="020B0604020202020204" pitchFamily="34" charset="0"/>
              <a:buNone/>
              <a:tabLst/>
              <a:defRPr/>
            </a:pPr>
            <a:r>
              <a:rPr lang="en-US" sz="1000" noProof="0">
                <a:solidFill>
                  <a:schemeClr val="bg1"/>
                </a:solidFill>
                <a:effectLst/>
                <a:latin typeface="+mj-lt"/>
                <a:ea typeface="Times New Roman" panose="02020603050405020304" pitchFamily="18" charset="0"/>
                <a:cs typeface="Times New Roman" panose="02020603050405020304" pitchFamily="18" charset="0"/>
              </a:rPr>
              <a:t>Restricted © Primetals Technologies 2021. All rights reserved.</a:t>
            </a:r>
          </a:p>
        </p:txBody>
      </p:sp>
    </p:spTree>
    <p:extLst>
      <p:ext uri="{BB962C8B-B14F-4D97-AF65-F5344CB8AC3E}">
        <p14:creationId xmlns:p14="http://schemas.microsoft.com/office/powerpoint/2010/main" val="3299022034"/>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References - one project">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E72DF550-3484-419A-BE2B-D9AA148A25D6}"/>
              </a:ext>
            </a:extLst>
          </p:cNvPr>
          <p:cNvGraphicFramePr>
            <a:graphicFrameLocks noChangeAspect="1"/>
          </p:cNvGraphicFramePr>
          <p:nvPr userDrawn="1">
            <p:custDataLst>
              <p:tags r:id="rId1"/>
            </p:custDataLst>
            <p:extLst>
              <p:ext uri="{D42A27DB-BD31-4B8C-83A1-F6EECF244321}">
                <p14:modId xmlns:p14="http://schemas.microsoft.com/office/powerpoint/2010/main" val="23482023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9" name="Object 8" hidden="1">
                        <a:extLst>
                          <a:ext uri="{FF2B5EF4-FFF2-40B4-BE49-F238E27FC236}">
                            <a16:creationId xmlns:a16="http://schemas.microsoft.com/office/drawing/2014/main" id="{E72DF550-3484-419A-BE2B-D9AA148A25D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8201025" y="1800250"/>
            <a:ext cx="3630611" cy="45180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0" name="Image 1">
            <a:extLst>
              <a:ext uri="{FF2B5EF4-FFF2-40B4-BE49-F238E27FC236}">
                <a16:creationId xmlns:a16="http://schemas.microsoft.com/office/drawing/2014/main" id="{172A9D52-A6B4-4186-A652-2BF58B83EA64}"/>
              </a:ext>
            </a:extLst>
          </p:cNvPr>
          <p:cNvSpPr>
            <a:spLocks noGrp="1"/>
          </p:cNvSpPr>
          <p:nvPr>
            <p:ph type="pic" sz="quarter" idx="14" hasCustomPrompt="1"/>
          </p:nvPr>
        </p:nvSpPr>
        <p:spPr>
          <a:xfrm>
            <a:off x="360363" y="1798638"/>
            <a:ext cx="7553324" cy="4518000"/>
          </a:xfrm>
          <a:prstGeom prst="rect">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2" name="Title 1">
            <a:extLst>
              <a:ext uri="{FF2B5EF4-FFF2-40B4-BE49-F238E27FC236}">
                <a16:creationId xmlns:a16="http://schemas.microsoft.com/office/drawing/2014/main" id="{5F9BD10A-C2D6-4AAB-81E0-AE2109049063}"/>
              </a:ext>
            </a:extLst>
          </p:cNvPr>
          <p:cNvSpPr>
            <a:spLocks noGrp="1"/>
          </p:cNvSpPr>
          <p:nvPr>
            <p:ph type="title" hasCustomPrompt="1"/>
          </p:nvPr>
        </p:nvSpPr>
        <p:spPr>
          <a:xfrm>
            <a:off x="360000" y="900000"/>
            <a:ext cx="11473200" cy="720000"/>
          </a:xfrm>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58088"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Tree>
    <p:extLst>
      <p:ext uri="{BB962C8B-B14F-4D97-AF65-F5344CB8AC3E}">
        <p14:creationId xmlns:p14="http://schemas.microsoft.com/office/powerpoint/2010/main" val="41158509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eferences - two projects">
    <p:spTree>
      <p:nvGrpSpPr>
        <p:cNvPr id="1" name=""/>
        <p:cNvGrpSpPr/>
        <p:nvPr/>
      </p:nvGrpSpPr>
      <p:grpSpPr>
        <a:xfrm>
          <a:off x="0" y="0"/>
          <a:ext cx="0" cy="0"/>
          <a:chOff x="0" y="0"/>
          <a:chExt cx="0" cy="0"/>
        </a:xfrm>
      </p:grpSpPr>
      <p:graphicFrame>
        <p:nvGraphicFramePr>
          <p:cNvPr id="13" name="Object 12" hidden="1">
            <a:extLst>
              <a:ext uri="{FF2B5EF4-FFF2-40B4-BE49-F238E27FC236}">
                <a16:creationId xmlns:a16="http://schemas.microsoft.com/office/drawing/2014/main" id="{A39876FB-E370-476B-923C-1A576556E241}"/>
              </a:ext>
            </a:extLst>
          </p:cNvPr>
          <p:cNvGraphicFramePr>
            <a:graphicFrameLocks noChangeAspect="1"/>
          </p:cNvGraphicFramePr>
          <p:nvPr userDrawn="1">
            <p:custDataLst>
              <p:tags r:id="rId1"/>
            </p:custDataLst>
            <p:extLst>
              <p:ext uri="{D42A27DB-BD31-4B8C-83A1-F6EECF244321}">
                <p14:modId xmlns:p14="http://schemas.microsoft.com/office/powerpoint/2010/main" val="17288669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13" name="Object 12" hidden="1">
                        <a:extLst>
                          <a:ext uri="{FF2B5EF4-FFF2-40B4-BE49-F238E27FC236}">
                            <a16:creationId xmlns:a16="http://schemas.microsoft.com/office/drawing/2014/main" id="{A39876FB-E370-476B-923C-1A576556E24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11" name="Content 2">
            <a:extLst>
              <a:ext uri="{FF2B5EF4-FFF2-40B4-BE49-F238E27FC236}">
                <a16:creationId xmlns:a16="http://schemas.microsoft.com/office/drawing/2014/main" id="{B3AF2AE7-740F-47B7-9E38-6A275836DBEB}"/>
              </a:ext>
            </a:extLst>
          </p:cNvPr>
          <p:cNvSpPr>
            <a:spLocks noGrp="1"/>
          </p:cNvSpPr>
          <p:nvPr>
            <p:ph sz="half" idx="15" hasCustomPrompt="1"/>
          </p:nvPr>
        </p:nvSpPr>
        <p:spPr>
          <a:xfrm>
            <a:off x="6258789" y="4314714"/>
            <a:ext cx="4741550" cy="2003536"/>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2" name="Image 2">
            <a:extLst>
              <a:ext uri="{FF2B5EF4-FFF2-40B4-BE49-F238E27FC236}">
                <a16:creationId xmlns:a16="http://schemas.microsoft.com/office/drawing/2014/main" id="{BFF51ED0-09E6-449A-B6FB-B7CAB08A7FFF}"/>
              </a:ext>
            </a:extLst>
          </p:cNvPr>
          <p:cNvSpPr>
            <a:spLocks noGrp="1"/>
          </p:cNvSpPr>
          <p:nvPr>
            <p:ph type="pic" sz="quarter" idx="16" hasCustomPrompt="1"/>
          </p:nvPr>
        </p:nvSpPr>
        <p:spPr>
          <a:xfrm>
            <a:off x="6258789" y="1798638"/>
            <a:ext cx="4744800" cy="2372400"/>
          </a:xfrm>
          <a:prstGeom prst="rect">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cxnSp>
        <p:nvCxnSpPr>
          <p:cNvPr id="9" name="Vertical line 1">
            <a:extLst>
              <a:ext uri="{FF2B5EF4-FFF2-40B4-BE49-F238E27FC236}">
                <a16:creationId xmlns:a16="http://schemas.microsoft.com/office/drawing/2014/main" id="{8E57CEBF-C847-4B6A-8993-94ED4498E359}"/>
              </a:ext>
            </a:extLst>
          </p:cNvPr>
          <p:cNvCxnSpPr/>
          <p:nvPr userDrawn="1"/>
        </p:nvCxnSpPr>
        <p:spPr>
          <a:xfrm>
            <a:off x="5681976" y="1798638"/>
            <a:ext cx="0" cy="4510686"/>
          </a:xfrm>
          <a:prstGeom prst="line">
            <a:avLst/>
          </a:prstGeom>
          <a:ln>
            <a:solidFill>
              <a:srgbClr val="D0D0CE"/>
            </a:solidFill>
          </a:ln>
        </p:spPr>
        <p:style>
          <a:lnRef idx="1">
            <a:schemeClr val="accent1"/>
          </a:lnRef>
          <a:fillRef idx="0">
            <a:schemeClr val="accent1"/>
          </a:fillRef>
          <a:effectRef idx="0">
            <a:schemeClr val="accent1"/>
          </a:effectRef>
          <a:fontRef idx="minor">
            <a:schemeClr val="tx1"/>
          </a:fontRef>
        </p:style>
      </p:cxn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363575" y="4316400"/>
            <a:ext cx="4741583" cy="1992924"/>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0" name="Image 1">
            <a:extLst>
              <a:ext uri="{FF2B5EF4-FFF2-40B4-BE49-F238E27FC236}">
                <a16:creationId xmlns:a16="http://schemas.microsoft.com/office/drawing/2014/main" id="{172A9D52-A6B4-4186-A652-2BF58B83EA64}"/>
              </a:ext>
            </a:extLst>
          </p:cNvPr>
          <p:cNvSpPr>
            <a:spLocks noGrp="1"/>
          </p:cNvSpPr>
          <p:nvPr>
            <p:ph type="pic" sz="quarter" idx="14" hasCustomPrompt="1"/>
          </p:nvPr>
        </p:nvSpPr>
        <p:spPr>
          <a:xfrm>
            <a:off x="360363" y="1798638"/>
            <a:ext cx="4744800" cy="2372400"/>
          </a:xfrm>
          <a:prstGeom prst="rect">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2" name="Title 1">
            <a:extLst>
              <a:ext uri="{FF2B5EF4-FFF2-40B4-BE49-F238E27FC236}">
                <a16:creationId xmlns:a16="http://schemas.microsoft.com/office/drawing/2014/main" id="{5F9BD10A-C2D6-4AAB-81E0-AE2109049063}"/>
              </a:ext>
            </a:extLst>
          </p:cNvPr>
          <p:cNvSpPr>
            <a:spLocks noGrp="1"/>
          </p:cNvSpPr>
          <p:nvPr>
            <p:ph type="title" hasCustomPrompt="1"/>
          </p:nvPr>
        </p:nvSpPr>
        <p:spPr>
          <a:xfrm>
            <a:off x="360000" y="900000"/>
            <a:ext cx="11473200" cy="720000"/>
          </a:xfrm>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58088"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Tree>
    <p:extLst>
      <p:ext uri="{BB962C8B-B14F-4D97-AF65-F5344CB8AC3E}">
        <p14:creationId xmlns:p14="http://schemas.microsoft.com/office/powerpoint/2010/main" val="13887963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eferences - three projects">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a16="http://schemas.microsoft.com/office/drawing/2014/main" id="{6E4A02F5-207B-417E-8736-33CC5A6B6BB0}"/>
              </a:ext>
            </a:extLst>
          </p:cNvPr>
          <p:cNvGraphicFramePr>
            <a:graphicFrameLocks noChangeAspect="1"/>
          </p:cNvGraphicFramePr>
          <p:nvPr userDrawn="1">
            <p:custDataLst>
              <p:tags r:id="rId1"/>
            </p:custDataLst>
            <p:extLst>
              <p:ext uri="{D42A27DB-BD31-4B8C-83A1-F6EECF244321}">
                <p14:modId xmlns:p14="http://schemas.microsoft.com/office/powerpoint/2010/main" val="20610169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11" name="Object 10" hidden="1">
                        <a:extLst>
                          <a:ext uri="{FF2B5EF4-FFF2-40B4-BE49-F238E27FC236}">
                            <a16:creationId xmlns:a16="http://schemas.microsoft.com/office/drawing/2014/main" id="{6E4A02F5-207B-417E-8736-33CC5A6B6BB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15" name="Content 3">
            <a:extLst>
              <a:ext uri="{FF2B5EF4-FFF2-40B4-BE49-F238E27FC236}">
                <a16:creationId xmlns:a16="http://schemas.microsoft.com/office/drawing/2014/main" id="{7A7A58F8-BD3D-4D41-A051-3CA2BEE936CC}"/>
              </a:ext>
            </a:extLst>
          </p:cNvPr>
          <p:cNvSpPr>
            <a:spLocks noGrp="1"/>
          </p:cNvSpPr>
          <p:nvPr>
            <p:ph sz="half" idx="17" hasCustomPrompt="1"/>
          </p:nvPr>
        </p:nvSpPr>
        <p:spPr>
          <a:xfrm>
            <a:off x="8204238" y="3792038"/>
            <a:ext cx="3629186" cy="252385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6" name="Image 3">
            <a:extLst>
              <a:ext uri="{FF2B5EF4-FFF2-40B4-BE49-F238E27FC236}">
                <a16:creationId xmlns:a16="http://schemas.microsoft.com/office/drawing/2014/main" id="{AA8B74D7-50CB-4CFB-9647-7008A5DC36CD}"/>
              </a:ext>
            </a:extLst>
          </p:cNvPr>
          <p:cNvSpPr>
            <a:spLocks noGrp="1"/>
          </p:cNvSpPr>
          <p:nvPr>
            <p:ph type="pic" sz="quarter" idx="18" hasCustomPrompt="1"/>
          </p:nvPr>
        </p:nvSpPr>
        <p:spPr>
          <a:xfrm>
            <a:off x="8201025" y="1796275"/>
            <a:ext cx="3632400" cy="1814400"/>
          </a:xfrm>
          <a:prstGeom prst="rect">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cxnSp>
        <p:nvCxnSpPr>
          <p:cNvPr id="17" name="Vertical line 2">
            <a:extLst>
              <a:ext uri="{FF2B5EF4-FFF2-40B4-BE49-F238E27FC236}">
                <a16:creationId xmlns:a16="http://schemas.microsoft.com/office/drawing/2014/main" id="{CBD9F5F3-E10D-486B-955F-53B4EDB3FD18}"/>
              </a:ext>
            </a:extLst>
          </p:cNvPr>
          <p:cNvCxnSpPr/>
          <p:nvPr userDrawn="1"/>
        </p:nvCxnSpPr>
        <p:spPr>
          <a:xfrm>
            <a:off x="8057060" y="1796275"/>
            <a:ext cx="0" cy="4510686"/>
          </a:xfrm>
          <a:prstGeom prst="line">
            <a:avLst/>
          </a:prstGeom>
          <a:ln>
            <a:solidFill>
              <a:srgbClr val="D0D0CE"/>
            </a:solidFill>
          </a:ln>
        </p:spPr>
        <p:style>
          <a:lnRef idx="1">
            <a:schemeClr val="accent1"/>
          </a:lnRef>
          <a:fillRef idx="0">
            <a:schemeClr val="accent1"/>
          </a:fillRef>
          <a:effectRef idx="0">
            <a:schemeClr val="accent1"/>
          </a:effectRef>
          <a:fontRef idx="minor">
            <a:schemeClr val="tx1"/>
          </a:fontRef>
        </p:style>
      </p:cxnSp>
      <p:sp>
        <p:nvSpPr>
          <p:cNvPr id="13" name="Content 2">
            <a:extLst>
              <a:ext uri="{FF2B5EF4-FFF2-40B4-BE49-F238E27FC236}">
                <a16:creationId xmlns:a16="http://schemas.microsoft.com/office/drawing/2014/main" id="{EAD7BF57-3E7A-4F09-8269-B15F19115425}"/>
              </a:ext>
            </a:extLst>
          </p:cNvPr>
          <p:cNvSpPr>
            <a:spLocks noGrp="1"/>
          </p:cNvSpPr>
          <p:nvPr>
            <p:ph sz="half" idx="15" hasCustomPrompt="1"/>
          </p:nvPr>
        </p:nvSpPr>
        <p:spPr>
          <a:xfrm>
            <a:off x="4278838" y="3802013"/>
            <a:ext cx="3629186" cy="252385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4" name="Image 2">
            <a:extLst>
              <a:ext uri="{FF2B5EF4-FFF2-40B4-BE49-F238E27FC236}">
                <a16:creationId xmlns:a16="http://schemas.microsoft.com/office/drawing/2014/main" id="{D5CC66D2-1553-4014-9DB6-63547BFD76DF}"/>
              </a:ext>
            </a:extLst>
          </p:cNvPr>
          <p:cNvSpPr>
            <a:spLocks noGrp="1"/>
          </p:cNvSpPr>
          <p:nvPr>
            <p:ph type="pic" sz="quarter" idx="16" hasCustomPrompt="1"/>
          </p:nvPr>
        </p:nvSpPr>
        <p:spPr>
          <a:xfrm>
            <a:off x="4280694" y="1806250"/>
            <a:ext cx="3632400" cy="1814400"/>
          </a:xfrm>
          <a:prstGeom prst="rect">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cxnSp>
        <p:nvCxnSpPr>
          <p:cNvPr id="9" name="Vertical line 1">
            <a:extLst>
              <a:ext uri="{FF2B5EF4-FFF2-40B4-BE49-F238E27FC236}">
                <a16:creationId xmlns:a16="http://schemas.microsoft.com/office/drawing/2014/main" id="{8E57CEBF-C847-4B6A-8993-94ED4498E359}"/>
              </a:ext>
            </a:extLst>
          </p:cNvPr>
          <p:cNvCxnSpPr/>
          <p:nvPr userDrawn="1"/>
        </p:nvCxnSpPr>
        <p:spPr>
          <a:xfrm>
            <a:off x="4136728" y="1798638"/>
            <a:ext cx="0" cy="4510686"/>
          </a:xfrm>
          <a:prstGeom prst="line">
            <a:avLst/>
          </a:prstGeom>
          <a:ln>
            <a:solidFill>
              <a:srgbClr val="D0D0CE"/>
            </a:solidFill>
          </a:ln>
        </p:spPr>
        <p:style>
          <a:lnRef idx="1">
            <a:schemeClr val="accent1"/>
          </a:lnRef>
          <a:fillRef idx="0">
            <a:schemeClr val="accent1"/>
          </a:fillRef>
          <a:effectRef idx="0">
            <a:schemeClr val="accent1"/>
          </a:effectRef>
          <a:fontRef idx="minor">
            <a:schemeClr val="tx1"/>
          </a:fontRef>
        </p:style>
      </p:cxn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363576" y="3794401"/>
            <a:ext cx="3629186" cy="252385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0" name="Image 1">
            <a:extLst>
              <a:ext uri="{FF2B5EF4-FFF2-40B4-BE49-F238E27FC236}">
                <a16:creationId xmlns:a16="http://schemas.microsoft.com/office/drawing/2014/main" id="{172A9D52-A6B4-4186-A652-2BF58B83EA64}"/>
              </a:ext>
            </a:extLst>
          </p:cNvPr>
          <p:cNvSpPr>
            <a:spLocks noGrp="1"/>
          </p:cNvSpPr>
          <p:nvPr>
            <p:ph type="pic" sz="quarter" idx="14" hasCustomPrompt="1"/>
          </p:nvPr>
        </p:nvSpPr>
        <p:spPr>
          <a:xfrm>
            <a:off x="360363" y="1798638"/>
            <a:ext cx="3632400" cy="1814400"/>
          </a:xfrm>
          <a:prstGeom prst="rect">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
        <p:nvSpPr>
          <p:cNvPr id="2" name="Title 1">
            <a:extLst>
              <a:ext uri="{FF2B5EF4-FFF2-40B4-BE49-F238E27FC236}">
                <a16:creationId xmlns:a16="http://schemas.microsoft.com/office/drawing/2014/main" id="{5F9BD10A-C2D6-4AAB-81E0-AE2109049063}"/>
              </a:ext>
            </a:extLst>
          </p:cNvPr>
          <p:cNvSpPr>
            <a:spLocks noGrp="1"/>
          </p:cNvSpPr>
          <p:nvPr>
            <p:ph type="title" hasCustomPrompt="1"/>
          </p:nvPr>
        </p:nvSpPr>
        <p:spPr>
          <a:xfrm>
            <a:off x="360000" y="900000"/>
            <a:ext cx="11473200" cy="720000"/>
          </a:xfrm>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58088"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Tree>
    <p:extLst>
      <p:ext uri="{BB962C8B-B14F-4D97-AF65-F5344CB8AC3E}">
        <p14:creationId xmlns:p14="http://schemas.microsoft.com/office/powerpoint/2010/main" val="3763740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title with image">
    <p:spTree>
      <p:nvGrpSpPr>
        <p:cNvPr id="1" name=""/>
        <p:cNvGrpSpPr/>
        <p:nvPr/>
      </p:nvGrpSpPr>
      <p:grpSpPr>
        <a:xfrm>
          <a:off x="0" y="0"/>
          <a:ext cx="0" cy="0"/>
          <a:chOff x="0" y="0"/>
          <a:chExt cx="0" cy="0"/>
        </a:xfrm>
      </p:grpSpPr>
      <p:sp>
        <p:nvSpPr>
          <p:cNvPr id="9" name="Image">
            <a:extLst>
              <a:ext uri="{FF2B5EF4-FFF2-40B4-BE49-F238E27FC236}">
                <a16:creationId xmlns:a16="http://schemas.microsoft.com/office/drawing/2014/main" id="{3F6CB2A9-5764-4D04-8FDA-A499E2E7DE64}"/>
              </a:ext>
            </a:extLst>
          </p:cNvPr>
          <p:cNvSpPr>
            <a:spLocks noGrp="1"/>
          </p:cNvSpPr>
          <p:nvPr>
            <p:ph type="pic" sz="quarter" idx="14" hasCustomPrompt="1"/>
          </p:nvPr>
        </p:nvSpPr>
        <p:spPr>
          <a:xfrm>
            <a:off x="5664000" y="0"/>
            <a:ext cx="6528000" cy="6786000"/>
          </a:xfrm>
          <a:custGeom>
            <a:avLst/>
            <a:gdLst>
              <a:gd name="connsiteX0" fmla="*/ 3204500 w 6528000"/>
              <a:gd name="connsiteY0" fmla="*/ 0 h 6786000"/>
              <a:gd name="connsiteX1" fmla="*/ 6528000 w 6528000"/>
              <a:gd name="connsiteY1" fmla="*/ 0 h 6786000"/>
              <a:gd name="connsiteX2" fmla="*/ 6528000 w 6528000"/>
              <a:gd name="connsiteY2" fmla="*/ 6786000 h 6786000"/>
              <a:gd name="connsiteX3" fmla="*/ 0 w 6528000"/>
              <a:gd name="connsiteY3" fmla="*/ 6786000 h 6786000"/>
            </a:gdLst>
            <a:ahLst/>
            <a:cxnLst>
              <a:cxn ang="0">
                <a:pos x="connsiteX0" y="connsiteY0"/>
              </a:cxn>
              <a:cxn ang="0">
                <a:pos x="connsiteX1" y="connsiteY1"/>
              </a:cxn>
              <a:cxn ang="0">
                <a:pos x="connsiteX2" y="connsiteY2"/>
              </a:cxn>
              <a:cxn ang="0">
                <a:pos x="connsiteX3" y="connsiteY3"/>
              </a:cxn>
            </a:cxnLst>
            <a:rect l="l" t="t" r="r" b="b"/>
            <a:pathLst>
              <a:path w="6528000" h="6786000">
                <a:moveTo>
                  <a:pt x="3204500" y="0"/>
                </a:moveTo>
                <a:lnTo>
                  <a:pt x="6528000" y="0"/>
                </a:lnTo>
                <a:lnTo>
                  <a:pt x="6528000" y="6786000"/>
                </a:lnTo>
                <a:lnTo>
                  <a:pt x="0" y="6786000"/>
                </a:lnTo>
                <a:close/>
              </a:path>
            </a:pathLst>
          </a:custGeom>
          <a:solidFill>
            <a:srgbClr val="ECECED"/>
          </a:solidFill>
        </p:spPr>
        <p:txBody>
          <a:bodyPr wrap="square" anchor="ctr">
            <a:noAutofit/>
          </a:bodyPr>
          <a:lstStyle>
            <a:lvl1pPr marL="0" indent="0" algn="ctr" rtl="0">
              <a:buNone/>
              <a:defRPr>
                <a:solidFill>
                  <a:schemeClr val="tx2"/>
                </a:solidFill>
              </a:defRPr>
            </a:lvl1pPr>
          </a:lstStyle>
          <a:p>
            <a:r>
              <a:rPr lang="en-US" noProof="0"/>
              <a:t>Click to add image</a:t>
            </a:r>
          </a:p>
        </p:txBody>
      </p:sp>
      <p:graphicFrame>
        <p:nvGraphicFramePr>
          <p:cNvPr id="8" name="Object 7" hidden="1">
            <a:extLst>
              <a:ext uri="{FF2B5EF4-FFF2-40B4-BE49-F238E27FC236}">
                <a16:creationId xmlns:a16="http://schemas.microsoft.com/office/drawing/2014/main" id="{850C0614-6BAA-47BF-8C75-64CAA2FCB567}"/>
              </a:ext>
            </a:extLst>
          </p:cNvPr>
          <p:cNvGraphicFramePr>
            <a:graphicFrameLocks noChangeAspect="1"/>
          </p:cNvGraphicFramePr>
          <p:nvPr userDrawn="1">
            <p:custDataLst>
              <p:tags r:id="rId1"/>
            </p:custDataLst>
            <p:extLst>
              <p:ext uri="{D42A27DB-BD31-4B8C-83A1-F6EECF244321}">
                <p14:modId xmlns:p14="http://schemas.microsoft.com/office/powerpoint/2010/main" val="1678589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8" name="Object 7" hidden="1">
                        <a:extLst>
                          <a:ext uri="{FF2B5EF4-FFF2-40B4-BE49-F238E27FC236}">
                            <a16:creationId xmlns:a16="http://schemas.microsoft.com/office/drawing/2014/main" id="{850C0614-6BAA-47BF-8C75-64CAA2FCB56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Pagenumber">
            <a:extLst>
              <a:ext uri="{FF2B5EF4-FFF2-40B4-BE49-F238E27FC236}">
                <a16:creationId xmlns:a16="http://schemas.microsoft.com/office/drawing/2014/main" id="{C7B6EE6F-2C95-4631-9CB0-AC96B2FF3C2C}"/>
              </a:ext>
            </a:extLst>
          </p:cNvPr>
          <p:cNvSpPr>
            <a:spLocks noGrp="1"/>
          </p:cNvSpPr>
          <p:nvPr>
            <p:ph type="sldNum" sz="quarter" idx="12"/>
          </p:nvPr>
        </p:nvSpPr>
        <p:spPr/>
        <p:txBody>
          <a:bodyPr/>
          <a:lstStyle>
            <a:lvl1pPr rtl="0">
              <a:defRPr>
                <a:solidFill>
                  <a:schemeClr val="bg1"/>
                </a:solidFill>
              </a:defRPr>
            </a:lvl1pPr>
          </a:lstStyle>
          <a:p>
            <a:fld id="{0CE2C118-78B0-4948-9692-2E57815A59D4}" type="slidenum">
              <a:rPr lang="en-US" noProof="0" smtClean="0"/>
              <a:pPr/>
              <a:t>‹#›</a:t>
            </a:fld>
            <a:endParaRPr lang="en-US" noProof="0"/>
          </a:p>
        </p:txBody>
      </p:sp>
      <p:sp>
        <p:nvSpPr>
          <p:cNvPr id="5" name="Footer">
            <a:extLst>
              <a:ext uri="{FF2B5EF4-FFF2-40B4-BE49-F238E27FC236}">
                <a16:creationId xmlns:a16="http://schemas.microsoft.com/office/drawing/2014/main" id="{A72CC02F-999C-499D-82E0-F7E936452FF7}"/>
              </a:ext>
            </a:extLst>
          </p:cNvPr>
          <p:cNvSpPr>
            <a:spLocks noGrp="1"/>
          </p:cNvSpPr>
          <p:nvPr>
            <p:ph type="ftr" sz="quarter" idx="11"/>
          </p:nvPr>
        </p:nvSpPr>
        <p:spPr/>
        <p:txBody>
          <a:bodyPr/>
          <a:lstStyle>
            <a:lvl1pPr rtl="0">
              <a:defRPr>
                <a:solidFill>
                  <a:schemeClr val="bg1"/>
                </a:solidFill>
              </a:defRPr>
            </a:lvl1pPr>
          </a:lstStyle>
          <a:p>
            <a:r>
              <a:rPr lang="en-US" noProof="0"/>
              <a:t>Paul Freeman / I&amp;S BF</a:t>
            </a:r>
          </a:p>
        </p:txBody>
      </p:sp>
      <p:sp>
        <p:nvSpPr>
          <p:cNvPr id="4" name="Date">
            <a:extLst>
              <a:ext uri="{FF2B5EF4-FFF2-40B4-BE49-F238E27FC236}">
                <a16:creationId xmlns:a16="http://schemas.microsoft.com/office/drawing/2014/main" id="{413E1321-A8ED-4A8C-AF4A-45EE9BC37915}"/>
              </a:ext>
            </a:extLst>
          </p:cNvPr>
          <p:cNvSpPr>
            <a:spLocks noGrp="1"/>
          </p:cNvSpPr>
          <p:nvPr>
            <p:ph type="dt" sz="half" idx="10"/>
          </p:nvPr>
        </p:nvSpPr>
        <p:spPr/>
        <p:txBody>
          <a:bodyPr/>
          <a:lstStyle>
            <a:lvl1pPr rtl="0">
              <a:defRPr>
                <a:solidFill>
                  <a:schemeClr val="bg1"/>
                </a:solidFill>
              </a:defRPr>
            </a:lvl1pPr>
          </a:lstStyle>
          <a:p>
            <a:r>
              <a:rPr lang="en-US" noProof="0"/>
              <a:t>20.07.2021</a:t>
            </a:r>
          </a:p>
        </p:txBody>
      </p:sp>
      <p:sp>
        <p:nvSpPr>
          <p:cNvPr id="3" name="Subtitle">
            <a:extLst>
              <a:ext uri="{FF2B5EF4-FFF2-40B4-BE49-F238E27FC236}">
                <a16:creationId xmlns:a16="http://schemas.microsoft.com/office/drawing/2014/main" id="{824837E6-2EDC-480D-B4C1-86B27D59924C}"/>
              </a:ext>
            </a:extLst>
          </p:cNvPr>
          <p:cNvSpPr>
            <a:spLocks noGrp="1"/>
          </p:cNvSpPr>
          <p:nvPr>
            <p:ph type="body" idx="1" hasCustomPrompt="1"/>
          </p:nvPr>
        </p:nvSpPr>
        <p:spPr>
          <a:xfrm>
            <a:off x="360000" y="2808000"/>
            <a:ext cx="5590800" cy="928800"/>
          </a:xfrm>
        </p:spPr>
        <p:txBody>
          <a:bodyPr/>
          <a:lstStyle>
            <a:lvl1pPr marL="0" indent="0" rtl="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Subtitle of the chapter</a:t>
            </a:r>
          </a:p>
        </p:txBody>
      </p:sp>
      <p:sp>
        <p:nvSpPr>
          <p:cNvPr id="2" name="Title">
            <a:extLst>
              <a:ext uri="{FF2B5EF4-FFF2-40B4-BE49-F238E27FC236}">
                <a16:creationId xmlns:a16="http://schemas.microsoft.com/office/drawing/2014/main" id="{86D56DF5-E537-48ED-A812-F32E9A1D7A2D}"/>
              </a:ext>
            </a:extLst>
          </p:cNvPr>
          <p:cNvSpPr>
            <a:spLocks noGrp="1"/>
          </p:cNvSpPr>
          <p:nvPr>
            <p:ph type="title" hasCustomPrompt="1"/>
          </p:nvPr>
        </p:nvSpPr>
        <p:spPr>
          <a:xfrm>
            <a:off x="360000" y="1800000"/>
            <a:ext cx="5590800" cy="886397"/>
          </a:xfrm>
        </p:spPr>
        <p:txBody>
          <a:bodyPr vert="horz" wrap="square" anchor="t">
            <a:noAutofit/>
          </a:bodyPr>
          <a:lstStyle>
            <a:lvl1pPr rtl="0">
              <a:defRPr sz="3200">
                <a:solidFill>
                  <a:schemeClr val="tx1"/>
                </a:solidFill>
              </a:defRPr>
            </a:lvl1pPr>
          </a:lstStyle>
          <a:p>
            <a:r>
              <a:rPr lang="en-US" noProof="0"/>
              <a:t>Title of </a:t>
            </a:r>
            <a:br>
              <a:rPr lang="en-US" noProof="0"/>
            </a:br>
            <a:r>
              <a:rPr lang="en-US" noProof="0"/>
              <a:t>the chapter</a:t>
            </a:r>
          </a:p>
        </p:txBody>
      </p:sp>
      <p:pic>
        <p:nvPicPr>
          <p:cNvPr id="10" name="Logo">
            <a:extLst>
              <a:ext uri="{FF2B5EF4-FFF2-40B4-BE49-F238E27FC236}">
                <a16:creationId xmlns:a16="http://schemas.microsoft.com/office/drawing/2014/main" id="{C8434A4F-51C2-4591-99E1-1B9E72ACC65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59238" y="320400"/>
            <a:ext cx="1674000" cy="424119"/>
          </a:xfrm>
          <a:prstGeom prst="rect">
            <a:avLst/>
          </a:prstGeom>
        </p:spPr>
      </p:pic>
      <p:sp>
        <p:nvSpPr>
          <p:cNvPr id="11" name="Line">
            <a:extLst>
              <a:ext uri="{FF2B5EF4-FFF2-40B4-BE49-F238E27FC236}">
                <a16:creationId xmlns:a16="http://schemas.microsoft.com/office/drawing/2014/main" id="{53517991-12DF-43FA-9708-937CE34A7B11}"/>
              </a:ext>
            </a:extLst>
          </p:cNvPr>
          <p:cNvSpPr/>
          <p:nvPr userDrawn="1"/>
        </p:nvSpPr>
        <p:spPr>
          <a:xfrm>
            <a:off x="-2" y="6786000"/>
            <a:ext cx="12192001"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noProof="0"/>
          </a:p>
        </p:txBody>
      </p:sp>
    </p:spTree>
    <p:extLst>
      <p:ext uri="{BB962C8B-B14F-4D97-AF65-F5344CB8AC3E}">
        <p14:creationId xmlns:p14="http://schemas.microsoft.com/office/powerpoint/2010/main" val="5362213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References - four projects">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6C8E9258-0382-40D9-8812-41CE6FC29895}"/>
              </a:ext>
            </a:extLst>
          </p:cNvPr>
          <p:cNvGraphicFramePr>
            <a:graphicFrameLocks noChangeAspect="1"/>
          </p:cNvGraphicFramePr>
          <p:nvPr userDrawn="1">
            <p:custDataLst>
              <p:tags r:id="rId1"/>
            </p:custDataLst>
            <p:extLst>
              <p:ext uri="{D42A27DB-BD31-4B8C-83A1-F6EECF244321}">
                <p14:modId xmlns:p14="http://schemas.microsoft.com/office/powerpoint/2010/main" val="42879289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9" name="Object 8" hidden="1">
                        <a:extLst>
                          <a:ext uri="{FF2B5EF4-FFF2-40B4-BE49-F238E27FC236}">
                            <a16:creationId xmlns:a16="http://schemas.microsoft.com/office/drawing/2014/main" id="{6C8E9258-0382-40D9-8812-41CE6FC2989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29" name="Content 4">
            <a:extLst>
              <a:ext uri="{FF2B5EF4-FFF2-40B4-BE49-F238E27FC236}">
                <a16:creationId xmlns:a16="http://schemas.microsoft.com/office/drawing/2014/main" id="{994CF13D-985F-445A-B782-85E99C82D50C}"/>
              </a:ext>
            </a:extLst>
          </p:cNvPr>
          <p:cNvSpPr>
            <a:spLocks noGrp="1"/>
          </p:cNvSpPr>
          <p:nvPr>
            <p:ph sz="half" idx="25" hasCustomPrompt="1"/>
          </p:nvPr>
        </p:nvSpPr>
        <p:spPr>
          <a:xfrm>
            <a:off x="8351907" y="4192965"/>
            <a:ext cx="3473519" cy="21384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30" name="Image 4">
            <a:extLst>
              <a:ext uri="{FF2B5EF4-FFF2-40B4-BE49-F238E27FC236}">
                <a16:creationId xmlns:a16="http://schemas.microsoft.com/office/drawing/2014/main" id="{9FABDAD5-8E4A-460E-9219-642DB016A19C}"/>
              </a:ext>
            </a:extLst>
          </p:cNvPr>
          <p:cNvSpPr>
            <a:spLocks noGrp="1"/>
          </p:cNvSpPr>
          <p:nvPr>
            <p:ph type="pic" sz="quarter" idx="26" hasCustomPrompt="1"/>
          </p:nvPr>
        </p:nvSpPr>
        <p:spPr>
          <a:xfrm>
            <a:off x="6234251" y="4190601"/>
            <a:ext cx="1966774" cy="984725"/>
          </a:xfrm>
          <a:prstGeom prst="rect">
            <a:avLst/>
          </a:prstGeom>
          <a:solidFill>
            <a:srgbClr val="ECECED"/>
          </a:solidFill>
        </p:spPr>
        <p:txBody>
          <a:bodyPr anchor="ctr"/>
          <a:lstStyle>
            <a:lvl1pPr marL="0" indent="0" algn="ctr" rtl="0">
              <a:buNone/>
              <a:defRPr>
                <a:solidFill>
                  <a:schemeClr val="bg1"/>
                </a:solidFill>
              </a:defRPr>
            </a:lvl1pPr>
          </a:lstStyle>
          <a:p>
            <a:r>
              <a:rPr lang="en-US" noProof="0"/>
              <a:t>Image</a:t>
            </a:r>
          </a:p>
        </p:txBody>
      </p:sp>
      <p:cxnSp>
        <p:nvCxnSpPr>
          <p:cNvPr id="17" name="Horizontal line 2">
            <a:extLst>
              <a:ext uri="{FF2B5EF4-FFF2-40B4-BE49-F238E27FC236}">
                <a16:creationId xmlns:a16="http://schemas.microsoft.com/office/drawing/2014/main" id="{8F897789-37D8-408B-9E99-6DAEF6C519C0}"/>
              </a:ext>
            </a:extLst>
          </p:cNvPr>
          <p:cNvCxnSpPr/>
          <p:nvPr userDrawn="1"/>
        </p:nvCxnSpPr>
        <p:spPr>
          <a:xfrm>
            <a:off x="6234251" y="4069915"/>
            <a:ext cx="5591175" cy="0"/>
          </a:xfrm>
          <a:prstGeom prst="line">
            <a:avLst/>
          </a:prstGeom>
          <a:ln>
            <a:solidFill>
              <a:srgbClr val="D0D0CE"/>
            </a:solidFill>
          </a:ln>
        </p:spPr>
        <p:style>
          <a:lnRef idx="1">
            <a:schemeClr val="accent1"/>
          </a:lnRef>
          <a:fillRef idx="0">
            <a:schemeClr val="accent1"/>
          </a:fillRef>
          <a:effectRef idx="0">
            <a:schemeClr val="accent1"/>
          </a:effectRef>
          <a:fontRef idx="minor">
            <a:schemeClr val="tx1"/>
          </a:fontRef>
        </p:style>
      </p:cxnSp>
      <p:sp>
        <p:nvSpPr>
          <p:cNvPr id="27" name="Content 3">
            <a:extLst>
              <a:ext uri="{FF2B5EF4-FFF2-40B4-BE49-F238E27FC236}">
                <a16:creationId xmlns:a16="http://schemas.microsoft.com/office/drawing/2014/main" id="{5B45E6CB-9007-4BDE-9FA1-13FBE0CE8AF1}"/>
              </a:ext>
            </a:extLst>
          </p:cNvPr>
          <p:cNvSpPr>
            <a:spLocks noGrp="1"/>
          </p:cNvSpPr>
          <p:nvPr>
            <p:ph sz="half" idx="23" hasCustomPrompt="1"/>
          </p:nvPr>
        </p:nvSpPr>
        <p:spPr>
          <a:xfrm>
            <a:off x="8366195" y="1808464"/>
            <a:ext cx="3459231" cy="21384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8" name="Image 3">
            <a:extLst>
              <a:ext uri="{FF2B5EF4-FFF2-40B4-BE49-F238E27FC236}">
                <a16:creationId xmlns:a16="http://schemas.microsoft.com/office/drawing/2014/main" id="{96B808D5-E400-42BA-8A2B-D5FEE5BC40A1}"/>
              </a:ext>
            </a:extLst>
          </p:cNvPr>
          <p:cNvSpPr>
            <a:spLocks noGrp="1"/>
          </p:cNvSpPr>
          <p:nvPr>
            <p:ph type="pic" sz="quarter" idx="24" hasCustomPrompt="1"/>
          </p:nvPr>
        </p:nvSpPr>
        <p:spPr>
          <a:xfrm>
            <a:off x="6234251" y="1806100"/>
            <a:ext cx="1966774" cy="984725"/>
          </a:xfrm>
          <a:prstGeom prst="rect">
            <a:avLst/>
          </a:prstGeom>
          <a:solidFill>
            <a:srgbClr val="ECECED"/>
          </a:solidFill>
        </p:spPr>
        <p:txBody>
          <a:bodyPr anchor="ctr"/>
          <a:lstStyle>
            <a:lvl1pPr marL="0" indent="0" algn="ctr" rtl="0">
              <a:buNone/>
              <a:defRPr>
                <a:solidFill>
                  <a:schemeClr val="bg1"/>
                </a:solidFill>
              </a:defRPr>
            </a:lvl1pPr>
          </a:lstStyle>
          <a:p>
            <a:r>
              <a:rPr lang="en-US" noProof="0"/>
              <a:t>Image</a:t>
            </a:r>
          </a:p>
        </p:txBody>
      </p:sp>
      <p:cxnSp>
        <p:nvCxnSpPr>
          <p:cNvPr id="24" name="Vertical line 1">
            <a:extLst>
              <a:ext uri="{FF2B5EF4-FFF2-40B4-BE49-F238E27FC236}">
                <a16:creationId xmlns:a16="http://schemas.microsoft.com/office/drawing/2014/main" id="{9F117A6E-A8CE-4713-AA44-DA50EF03B0A2}"/>
              </a:ext>
            </a:extLst>
          </p:cNvPr>
          <p:cNvCxnSpPr>
            <a:cxnSpLocks/>
          </p:cNvCxnSpPr>
          <p:nvPr userDrawn="1"/>
        </p:nvCxnSpPr>
        <p:spPr>
          <a:xfrm>
            <a:off x="6096894" y="1796275"/>
            <a:ext cx="0" cy="4510686"/>
          </a:xfrm>
          <a:prstGeom prst="line">
            <a:avLst/>
          </a:prstGeom>
          <a:ln>
            <a:solidFill>
              <a:srgbClr val="D0D0CE"/>
            </a:solidFill>
          </a:ln>
        </p:spPr>
        <p:style>
          <a:lnRef idx="1">
            <a:schemeClr val="accent1"/>
          </a:lnRef>
          <a:fillRef idx="0">
            <a:schemeClr val="accent1"/>
          </a:fillRef>
          <a:effectRef idx="0">
            <a:schemeClr val="accent1"/>
          </a:effectRef>
          <a:fontRef idx="minor">
            <a:schemeClr val="tx1"/>
          </a:fontRef>
        </p:style>
      </p:cxnSp>
      <p:sp>
        <p:nvSpPr>
          <p:cNvPr id="25" name="Content 2">
            <a:extLst>
              <a:ext uri="{FF2B5EF4-FFF2-40B4-BE49-F238E27FC236}">
                <a16:creationId xmlns:a16="http://schemas.microsoft.com/office/drawing/2014/main" id="{DBF82579-3178-4729-9705-D49BEDB37A80}"/>
              </a:ext>
            </a:extLst>
          </p:cNvPr>
          <p:cNvSpPr>
            <a:spLocks noGrp="1"/>
          </p:cNvSpPr>
          <p:nvPr>
            <p:ph sz="half" idx="21" hasCustomPrompt="1"/>
          </p:nvPr>
        </p:nvSpPr>
        <p:spPr>
          <a:xfrm>
            <a:off x="2478019" y="4183140"/>
            <a:ext cx="3473519" cy="21384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6" name="Image 2">
            <a:extLst>
              <a:ext uri="{FF2B5EF4-FFF2-40B4-BE49-F238E27FC236}">
                <a16:creationId xmlns:a16="http://schemas.microsoft.com/office/drawing/2014/main" id="{160DD973-07BB-4555-9C72-ECC2F20009B6}"/>
              </a:ext>
            </a:extLst>
          </p:cNvPr>
          <p:cNvSpPr>
            <a:spLocks noGrp="1"/>
          </p:cNvSpPr>
          <p:nvPr>
            <p:ph type="pic" sz="quarter" idx="22" hasCustomPrompt="1"/>
          </p:nvPr>
        </p:nvSpPr>
        <p:spPr>
          <a:xfrm>
            <a:off x="360363" y="4180776"/>
            <a:ext cx="1966774" cy="984725"/>
          </a:xfrm>
          <a:prstGeom prst="rect">
            <a:avLst/>
          </a:prstGeom>
          <a:solidFill>
            <a:srgbClr val="ECECED"/>
          </a:solidFill>
        </p:spPr>
        <p:txBody>
          <a:bodyPr anchor="ctr"/>
          <a:lstStyle>
            <a:lvl1pPr marL="0" indent="0" algn="ctr" rtl="0">
              <a:buNone/>
              <a:defRPr>
                <a:solidFill>
                  <a:schemeClr val="bg1"/>
                </a:solidFill>
              </a:defRPr>
            </a:lvl1pPr>
          </a:lstStyle>
          <a:p>
            <a:r>
              <a:rPr lang="en-US" noProof="0"/>
              <a:t>Image</a:t>
            </a:r>
          </a:p>
        </p:txBody>
      </p:sp>
      <p:cxnSp>
        <p:nvCxnSpPr>
          <p:cNvPr id="12" name="Horizontal line 1">
            <a:extLst>
              <a:ext uri="{FF2B5EF4-FFF2-40B4-BE49-F238E27FC236}">
                <a16:creationId xmlns:a16="http://schemas.microsoft.com/office/drawing/2014/main" id="{E5FE91D9-1B71-4C7C-AFE6-7FE67D3F4519}"/>
              </a:ext>
            </a:extLst>
          </p:cNvPr>
          <p:cNvCxnSpPr/>
          <p:nvPr userDrawn="1"/>
        </p:nvCxnSpPr>
        <p:spPr>
          <a:xfrm>
            <a:off x="360363" y="4060089"/>
            <a:ext cx="5591175" cy="0"/>
          </a:xfrm>
          <a:prstGeom prst="line">
            <a:avLst/>
          </a:prstGeom>
          <a:ln>
            <a:solidFill>
              <a:srgbClr val="D0D0CE"/>
            </a:solidFill>
          </a:ln>
        </p:spPr>
        <p:style>
          <a:lnRef idx="1">
            <a:schemeClr val="accent1"/>
          </a:lnRef>
          <a:fillRef idx="0">
            <a:schemeClr val="accent1"/>
          </a:fillRef>
          <a:effectRef idx="0">
            <a:schemeClr val="accent1"/>
          </a:effectRef>
          <a:fontRef idx="minor">
            <a:schemeClr val="tx1"/>
          </a:fontRef>
        </p:style>
      </p:cxn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2492307" y="1798639"/>
            <a:ext cx="3459231" cy="21384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0" name="Image 1">
            <a:extLst>
              <a:ext uri="{FF2B5EF4-FFF2-40B4-BE49-F238E27FC236}">
                <a16:creationId xmlns:a16="http://schemas.microsoft.com/office/drawing/2014/main" id="{172A9D52-A6B4-4186-A652-2BF58B83EA64}"/>
              </a:ext>
            </a:extLst>
          </p:cNvPr>
          <p:cNvSpPr>
            <a:spLocks noGrp="1"/>
          </p:cNvSpPr>
          <p:nvPr>
            <p:ph type="pic" sz="quarter" idx="14" hasCustomPrompt="1"/>
          </p:nvPr>
        </p:nvSpPr>
        <p:spPr>
          <a:xfrm>
            <a:off x="360363" y="1796275"/>
            <a:ext cx="1966774" cy="984725"/>
          </a:xfrm>
          <a:prstGeom prst="rect">
            <a:avLst/>
          </a:prstGeom>
          <a:solidFill>
            <a:srgbClr val="ECECED"/>
          </a:solidFill>
        </p:spPr>
        <p:txBody>
          <a:bodyPr anchor="ctr"/>
          <a:lstStyle>
            <a:lvl1pPr marL="0" indent="0" algn="ctr" rtl="0">
              <a:buNone/>
              <a:defRPr>
                <a:solidFill>
                  <a:schemeClr val="bg1"/>
                </a:solidFill>
              </a:defRPr>
            </a:lvl1pPr>
          </a:lstStyle>
          <a:p>
            <a:r>
              <a:rPr lang="en-US" noProof="0"/>
              <a:t>Image</a:t>
            </a:r>
          </a:p>
        </p:txBody>
      </p:sp>
      <p:sp>
        <p:nvSpPr>
          <p:cNvPr id="2" name="Title 1">
            <a:extLst>
              <a:ext uri="{FF2B5EF4-FFF2-40B4-BE49-F238E27FC236}">
                <a16:creationId xmlns:a16="http://schemas.microsoft.com/office/drawing/2014/main" id="{5F9BD10A-C2D6-4AAB-81E0-AE2109049063}"/>
              </a:ext>
            </a:extLst>
          </p:cNvPr>
          <p:cNvSpPr>
            <a:spLocks noGrp="1"/>
          </p:cNvSpPr>
          <p:nvPr>
            <p:ph type="title" hasCustomPrompt="1"/>
          </p:nvPr>
        </p:nvSpPr>
        <p:spPr>
          <a:xfrm>
            <a:off x="360000" y="900000"/>
            <a:ext cx="11473200" cy="720000"/>
          </a:xfrm>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58088"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Tree>
    <p:extLst>
      <p:ext uri="{BB962C8B-B14F-4D97-AF65-F5344CB8AC3E}">
        <p14:creationId xmlns:p14="http://schemas.microsoft.com/office/powerpoint/2010/main" val="27874976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eferences - six projects">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a16="http://schemas.microsoft.com/office/drawing/2014/main" id="{7D22EEDE-09E9-4D83-8832-A611AC2ACAD8}"/>
              </a:ext>
            </a:extLst>
          </p:cNvPr>
          <p:cNvGraphicFramePr>
            <a:graphicFrameLocks noChangeAspect="1"/>
          </p:cNvGraphicFramePr>
          <p:nvPr userDrawn="1">
            <p:custDataLst>
              <p:tags r:id="rId1"/>
            </p:custDataLst>
            <p:extLst>
              <p:ext uri="{D42A27DB-BD31-4B8C-83A1-F6EECF244321}">
                <p14:modId xmlns:p14="http://schemas.microsoft.com/office/powerpoint/2010/main" val="27590751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11" name="Object 10" hidden="1">
                        <a:extLst>
                          <a:ext uri="{FF2B5EF4-FFF2-40B4-BE49-F238E27FC236}">
                            <a16:creationId xmlns:a16="http://schemas.microsoft.com/office/drawing/2014/main" id="{7D22EEDE-09E9-4D83-8832-A611AC2ACAD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26" name="Content 6">
            <a:extLst>
              <a:ext uri="{FF2B5EF4-FFF2-40B4-BE49-F238E27FC236}">
                <a16:creationId xmlns:a16="http://schemas.microsoft.com/office/drawing/2014/main" id="{D4E80B4F-ED86-430E-B46B-86393D4DAE27}"/>
              </a:ext>
            </a:extLst>
          </p:cNvPr>
          <p:cNvSpPr>
            <a:spLocks noGrp="1"/>
          </p:cNvSpPr>
          <p:nvPr>
            <p:ph sz="half" idx="23" hasCustomPrompt="1"/>
          </p:nvPr>
        </p:nvSpPr>
        <p:spPr>
          <a:xfrm>
            <a:off x="10161588" y="3153599"/>
            <a:ext cx="1668423" cy="3172263"/>
          </a:xfrm>
        </p:spPr>
        <p:txBody>
          <a:bodyPr/>
          <a:lstStyle>
            <a:lvl1pPr rtl="0">
              <a:defRPr sz="1200"/>
            </a:lvl1pPr>
            <a:lvl2pPr rtl="0">
              <a:defRPr sz="1200"/>
            </a:lvl2pPr>
            <a:lvl3pPr rtl="0">
              <a:defRPr sz="1200"/>
            </a:lvl3pPr>
            <a:lvl4pPr rtl="0">
              <a:defRPr sz="1200"/>
            </a:lvl4pPr>
            <a:lvl5pPr rtl="0">
              <a:defRPr sz="1200"/>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7" name="Image 6">
            <a:extLst>
              <a:ext uri="{FF2B5EF4-FFF2-40B4-BE49-F238E27FC236}">
                <a16:creationId xmlns:a16="http://schemas.microsoft.com/office/drawing/2014/main" id="{C469D73F-BD73-4776-9F90-0036B6BB9256}"/>
              </a:ext>
            </a:extLst>
          </p:cNvPr>
          <p:cNvSpPr>
            <a:spLocks noGrp="1"/>
          </p:cNvSpPr>
          <p:nvPr>
            <p:ph type="pic" sz="quarter" idx="24" hasCustomPrompt="1"/>
          </p:nvPr>
        </p:nvSpPr>
        <p:spPr>
          <a:xfrm>
            <a:off x="10161588" y="1798638"/>
            <a:ext cx="1671637" cy="1198362"/>
          </a:xfrm>
          <a:prstGeom prst="rect">
            <a:avLst/>
          </a:prstGeom>
          <a:solidFill>
            <a:srgbClr val="ECECED"/>
          </a:solidFill>
        </p:spPr>
        <p:txBody>
          <a:bodyPr anchor="ctr"/>
          <a:lstStyle>
            <a:lvl1pPr marL="0" indent="0" algn="ctr" rtl="0">
              <a:buNone/>
              <a:defRPr>
                <a:solidFill>
                  <a:schemeClr val="bg1"/>
                </a:solidFill>
              </a:defRPr>
            </a:lvl1pPr>
          </a:lstStyle>
          <a:p>
            <a:r>
              <a:rPr lang="en-US" noProof="0"/>
              <a:t>Image</a:t>
            </a:r>
          </a:p>
        </p:txBody>
      </p:sp>
      <p:cxnSp>
        <p:nvCxnSpPr>
          <p:cNvPr id="31" name="Vertical line 5">
            <a:extLst>
              <a:ext uri="{FF2B5EF4-FFF2-40B4-BE49-F238E27FC236}">
                <a16:creationId xmlns:a16="http://schemas.microsoft.com/office/drawing/2014/main" id="{BDAB62B1-87AA-429C-A26E-E73A28B0FC7D}"/>
              </a:ext>
            </a:extLst>
          </p:cNvPr>
          <p:cNvCxnSpPr>
            <a:cxnSpLocks/>
          </p:cNvCxnSpPr>
          <p:nvPr userDrawn="1"/>
        </p:nvCxnSpPr>
        <p:spPr>
          <a:xfrm>
            <a:off x="10017284" y="1798638"/>
            <a:ext cx="0" cy="4510686"/>
          </a:xfrm>
          <a:prstGeom prst="line">
            <a:avLst/>
          </a:prstGeom>
          <a:ln>
            <a:solidFill>
              <a:srgbClr val="D0D0CE"/>
            </a:solidFill>
          </a:ln>
        </p:spPr>
        <p:style>
          <a:lnRef idx="1">
            <a:schemeClr val="accent1"/>
          </a:lnRef>
          <a:fillRef idx="0">
            <a:schemeClr val="accent1"/>
          </a:fillRef>
          <a:effectRef idx="0">
            <a:schemeClr val="accent1"/>
          </a:effectRef>
          <a:fontRef idx="minor">
            <a:schemeClr val="tx1"/>
          </a:fontRef>
        </p:style>
      </p:cxnSp>
      <p:sp>
        <p:nvSpPr>
          <p:cNvPr id="24" name="Content 5">
            <a:extLst>
              <a:ext uri="{FF2B5EF4-FFF2-40B4-BE49-F238E27FC236}">
                <a16:creationId xmlns:a16="http://schemas.microsoft.com/office/drawing/2014/main" id="{797C91B2-B030-42EB-819D-BB60FB885BD2}"/>
              </a:ext>
            </a:extLst>
          </p:cNvPr>
          <p:cNvSpPr>
            <a:spLocks noGrp="1"/>
          </p:cNvSpPr>
          <p:nvPr>
            <p:ph sz="half" idx="21" hasCustomPrompt="1"/>
          </p:nvPr>
        </p:nvSpPr>
        <p:spPr>
          <a:xfrm>
            <a:off x="8201984" y="3153599"/>
            <a:ext cx="1668423" cy="3172263"/>
          </a:xfrm>
        </p:spPr>
        <p:txBody>
          <a:bodyPr/>
          <a:lstStyle>
            <a:lvl1pPr rtl="0">
              <a:defRPr sz="1200"/>
            </a:lvl1pPr>
            <a:lvl2pPr rtl="0">
              <a:defRPr sz="1200"/>
            </a:lvl2pPr>
            <a:lvl3pPr rtl="0">
              <a:defRPr sz="1200"/>
            </a:lvl3pPr>
            <a:lvl4pPr rtl="0">
              <a:defRPr sz="1200"/>
            </a:lvl4pPr>
            <a:lvl5pPr rtl="0">
              <a:defRPr sz="1200"/>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5" name="Image 5">
            <a:extLst>
              <a:ext uri="{FF2B5EF4-FFF2-40B4-BE49-F238E27FC236}">
                <a16:creationId xmlns:a16="http://schemas.microsoft.com/office/drawing/2014/main" id="{39CB3F66-327A-424F-8C11-8A230E5FDC21}"/>
              </a:ext>
            </a:extLst>
          </p:cNvPr>
          <p:cNvSpPr>
            <a:spLocks noGrp="1"/>
          </p:cNvSpPr>
          <p:nvPr>
            <p:ph type="pic" sz="quarter" idx="22" hasCustomPrompt="1"/>
          </p:nvPr>
        </p:nvSpPr>
        <p:spPr>
          <a:xfrm>
            <a:off x="8201343" y="1798638"/>
            <a:ext cx="1671637" cy="1198362"/>
          </a:xfrm>
          <a:prstGeom prst="rect">
            <a:avLst/>
          </a:prstGeom>
          <a:solidFill>
            <a:srgbClr val="ECECED"/>
          </a:solidFill>
        </p:spPr>
        <p:txBody>
          <a:bodyPr anchor="ctr"/>
          <a:lstStyle>
            <a:lvl1pPr marL="0" indent="0" algn="ctr" rtl="0">
              <a:buNone/>
              <a:defRPr>
                <a:solidFill>
                  <a:schemeClr val="bg1"/>
                </a:solidFill>
              </a:defRPr>
            </a:lvl1pPr>
          </a:lstStyle>
          <a:p>
            <a:r>
              <a:rPr lang="en-US" noProof="0"/>
              <a:t>Image</a:t>
            </a:r>
          </a:p>
        </p:txBody>
      </p:sp>
      <p:cxnSp>
        <p:nvCxnSpPr>
          <p:cNvPr id="30" name="Vertical line 4">
            <a:extLst>
              <a:ext uri="{FF2B5EF4-FFF2-40B4-BE49-F238E27FC236}">
                <a16:creationId xmlns:a16="http://schemas.microsoft.com/office/drawing/2014/main" id="{FB5D6FA4-96E1-4E41-AAB1-A910C5D81732}"/>
              </a:ext>
            </a:extLst>
          </p:cNvPr>
          <p:cNvCxnSpPr>
            <a:cxnSpLocks/>
          </p:cNvCxnSpPr>
          <p:nvPr userDrawn="1"/>
        </p:nvCxnSpPr>
        <p:spPr>
          <a:xfrm>
            <a:off x="8057039" y="1798638"/>
            <a:ext cx="0" cy="4510686"/>
          </a:xfrm>
          <a:prstGeom prst="line">
            <a:avLst/>
          </a:prstGeom>
          <a:ln>
            <a:solidFill>
              <a:srgbClr val="D0D0CE"/>
            </a:solidFill>
          </a:ln>
        </p:spPr>
        <p:style>
          <a:lnRef idx="1">
            <a:schemeClr val="accent1"/>
          </a:lnRef>
          <a:fillRef idx="0">
            <a:schemeClr val="accent1"/>
          </a:fillRef>
          <a:effectRef idx="0">
            <a:schemeClr val="accent1"/>
          </a:effectRef>
          <a:fontRef idx="minor">
            <a:schemeClr val="tx1"/>
          </a:fontRef>
        </p:style>
      </p:cxnSp>
      <p:sp>
        <p:nvSpPr>
          <p:cNvPr id="22" name="Content 4">
            <a:extLst>
              <a:ext uri="{FF2B5EF4-FFF2-40B4-BE49-F238E27FC236}">
                <a16:creationId xmlns:a16="http://schemas.microsoft.com/office/drawing/2014/main" id="{68CD96E5-A258-408F-B3C3-4040DECC8463}"/>
              </a:ext>
            </a:extLst>
          </p:cNvPr>
          <p:cNvSpPr>
            <a:spLocks noGrp="1"/>
          </p:cNvSpPr>
          <p:nvPr>
            <p:ph sz="half" idx="19" hasCustomPrompt="1"/>
          </p:nvPr>
        </p:nvSpPr>
        <p:spPr>
          <a:xfrm>
            <a:off x="6242382" y="3153599"/>
            <a:ext cx="1668423" cy="3172263"/>
          </a:xfrm>
        </p:spPr>
        <p:txBody>
          <a:bodyPr/>
          <a:lstStyle>
            <a:lvl1pPr rtl="0">
              <a:defRPr sz="1200"/>
            </a:lvl1pPr>
            <a:lvl2pPr rtl="0">
              <a:defRPr sz="1200"/>
            </a:lvl2pPr>
            <a:lvl3pPr rtl="0">
              <a:defRPr sz="1200"/>
            </a:lvl3pPr>
            <a:lvl4pPr rtl="0">
              <a:defRPr sz="1200"/>
            </a:lvl4pPr>
            <a:lvl5pPr rtl="0">
              <a:defRPr sz="1200"/>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3" name="Image 4">
            <a:extLst>
              <a:ext uri="{FF2B5EF4-FFF2-40B4-BE49-F238E27FC236}">
                <a16:creationId xmlns:a16="http://schemas.microsoft.com/office/drawing/2014/main" id="{509732D6-5B15-48E9-8D66-E5CB7B806A2F}"/>
              </a:ext>
            </a:extLst>
          </p:cNvPr>
          <p:cNvSpPr>
            <a:spLocks noGrp="1"/>
          </p:cNvSpPr>
          <p:nvPr>
            <p:ph type="pic" sz="quarter" idx="20" hasCustomPrompt="1"/>
          </p:nvPr>
        </p:nvSpPr>
        <p:spPr>
          <a:xfrm>
            <a:off x="6241098" y="1798638"/>
            <a:ext cx="1671637" cy="1198362"/>
          </a:xfrm>
          <a:prstGeom prst="rect">
            <a:avLst/>
          </a:prstGeom>
          <a:solidFill>
            <a:srgbClr val="ECECED"/>
          </a:solidFill>
        </p:spPr>
        <p:txBody>
          <a:bodyPr anchor="ctr"/>
          <a:lstStyle>
            <a:lvl1pPr marL="0" indent="0" algn="ctr" rtl="0">
              <a:buNone/>
              <a:defRPr>
                <a:solidFill>
                  <a:schemeClr val="bg1"/>
                </a:solidFill>
              </a:defRPr>
            </a:lvl1pPr>
          </a:lstStyle>
          <a:p>
            <a:r>
              <a:rPr lang="en-US" noProof="0"/>
              <a:t>Image</a:t>
            </a:r>
          </a:p>
        </p:txBody>
      </p:sp>
      <p:cxnSp>
        <p:nvCxnSpPr>
          <p:cNvPr id="29" name="Vertical line 3">
            <a:extLst>
              <a:ext uri="{FF2B5EF4-FFF2-40B4-BE49-F238E27FC236}">
                <a16:creationId xmlns:a16="http://schemas.microsoft.com/office/drawing/2014/main" id="{3AF74F71-1D5F-4AA3-AE45-9D10C4E13BBE}"/>
              </a:ext>
            </a:extLst>
          </p:cNvPr>
          <p:cNvCxnSpPr>
            <a:cxnSpLocks/>
          </p:cNvCxnSpPr>
          <p:nvPr userDrawn="1"/>
        </p:nvCxnSpPr>
        <p:spPr>
          <a:xfrm>
            <a:off x="6096794" y="1798638"/>
            <a:ext cx="0" cy="4510686"/>
          </a:xfrm>
          <a:prstGeom prst="line">
            <a:avLst/>
          </a:prstGeom>
          <a:ln>
            <a:solidFill>
              <a:srgbClr val="D0D0CE"/>
            </a:solidFill>
          </a:ln>
        </p:spPr>
        <p:style>
          <a:lnRef idx="1">
            <a:schemeClr val="accent1"/>
          </a:lnRef>
          <a:fillRef idx="0">
            <a:schemeClr val="accent1"/>
          </a:fillRef>
          <a:effectRef idx="0">
            <a:schemeClr val="accent1"/>
          </a:effectRef>
          <a:fontRef idx="minor">
            <a:schemeClr val="tx1"/>
          </a:fontRef>
        </p:style>
      </p:cxnSp>
      <p:sp>
        <p:nvSpPr>
          <p:cNvPr id="20" name="Content 3">
            <a:extLst>
              <a:ext uri="{FF2B5EF4-FFF2-40B4-BE49-F238E27FC236}">
                <a16:creationId xmlns:a16="http://schemas.microsoft.com/office/drawing/2014/main" id="{EC183203-B3D2-411F-9751-1D485ABDBE3C}"/>
              </a:ext>
            </a:extLst>
          </p:cNvPr>
          <p:cNvSpPr>
            <a:spLocks noGrp="1"/>
          </p:cNvSpPr>
          <p:nvPr>
            <p:ph sz="half" idx="17" hasCustomPrompt="1"/>
          </p:nvPr>
        </p:nvSpPr>
        <p:spPr>
          <a:xfrm>
            <a:off x="4282780" y="3153599"/>
            <a:ext cx="1668423" cy="3172263"/>
          </a:xfrm>
        </p:spPr>
        <p:txBody>
          <a:bodyPr/>
          <a:lstStyle>
            <a:lvl1pPr rtl="0">
              <a:defRPr sz="1200"/>
            </a:lvl1pPr>
            <a:lvl2pPr rtl="0">
              <a:defRPr sz="1200"/>
            </a:lvl2pPr>
            <a:lvl3pPr rtl="0">
              <a:defRPr sz="1200"/>
            </a:lvl3pPr>
            <a:lvl4pPr rtl="0">
              <a:defRPr sz="1200"/>
            </a:lvl4pPr>
            <a:lvl5pPr rtl="0">
              <a:defRPr sz="1200"/>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1" name="Image 3">
            <a:extLst>
              <a:ext uri="{FF2B5EF4-FFF2-40B4-BE49-F238E27FC236}">
                <a16:creationId xmlns:a16="http://schemas.microsoft.com/office/drawing/2014/main" id="{4295571B-BC68-473F-876E-5146CC3517A0}"/>
              </a:ext>
            </a:extLst>
          </p:cNvPr>
          <p:cNvSpPr>
            <a:spLocks noGrp="1"/>
          </p:cNvSpPr>
          <p:nvPr>
            <p:ph type="pic" sz="quarter" idx="18" hasCustomPrompt="1"/>
          </p:nvPr>
        </p:nvSpPr>
        <p:spPr>
          <a:xfrm>
            <a:off x="4280853" y="1798638"/>
            <a:ext cx="1671637" cy="1198362"/>
          </a:xfrm>
          <a:prstGeom prst="rect">
            <a:avLst/>
          </a:prstGeom>
          <a:solidFill>
            <a:srgbClr val="ECECED"/>
          </a:solidFill>
        </p:spPr>
        <p:txBody>
          <a:bodyPr anchor="ctr"/>
          <a:lstStyle>
            <a:lvl1pPr marL="0" indent="0" algn="ctr" rtl="0">
              <a:buNone/>
              <a:defRPr>
                <a:solidFill>
                  <a:schemeClr val="bg1"/>
                </a:solidFill>
              </a:defRPr>
            </a:lvl1pPr>
          </a:lstStyle>
          <a:p>
            <a:r>
              <a:rPr lang="en-US" noProof="0"/>
              <a:t>Image</a:t>
            </a:r>
          </a:p>
        </p:txBody>
      </p:sp>
      <p:cxnSp>
        <p:nvCxnSpPr>
          <p:cNvPr id="28" name="Vertical line 2">
            <a:extLst>
              <a:ext uri="{FF2B5EF4-FFF2-40B4-BE49-F238E27FC236}">
                <a16:creationId xmlns:a16="http://schemas.microsoft.com/office/drawing/2014/main" id="{0884B96F-54C4-42B8-A776-CB255838319D}"/>
              </a:ext>
            </a:extLst>
          </p:cNvPr>
          <p:cNvCxnSpPr>
            <a:cxnSpLocks/>
          </p:cNvCxnSpPr>
          <p:nvPr userDrawn="1"/>
        </p:nvCxnSpPr>
        <p:spPr>
          <a:xfrm>
            <a:off x="4136549" y="1798638"/>
            <a:ext cx="0" cy="4510686"/>
          </a:xfrm>
          <a:prstGeom prst="line">
            <a:avLst/>
          </a:prstGeom>
          <a:ln>
            <a:solidFill>
              <a:srgbClr val="D0D0CE"/>
            </a:solidFill>
          </a:ln>
        </p:spPr>
        <p:style>
          <a:lnRef idx="1">
            <a:schemeClr val="accent1"/>
          </a:lnRef>
          <a:fillRef idx="0">
            <a:schemeClr val="accent1"/>
          </a:fillRef>
          <a:effectRef idx="0">
            <a:schemeClr val="accent1"/>
          </a:effectRef>
          <a:fontRef idx="minor">
            <a:schemeClr val="tx1"/>
          </a:fontRef>
        </p:style>
      </p:cxnSp>
      <p:sp>
        <p:nvSpPr>
          <p:cNvPr id="18" name="Content 2">
            <a:extLst>
              <a:ext uri="{FF2B5EF4-FFF2-40B4-BE49-F238E27FC236}">
                <a16:creationId xmlns:a16="http://schemas.microsoft.com/office/drawing/2014/main" id="{F79A484A-8D5B-4F63-A3EB-E0D732A313A0}"/>
              </a:ext>
            </a:extLst>
          </p:cNvPr>
          <p:cNvSpPr>
            <a:spLocks noGrp="1"/>
          </p:cNvSpPr>
          <p:nvPr>
            <p:ph sz="half" idx="15" hasCustomPrompt="1"/>
          </p:nvPr>
        </p:nvSpPr>
        <p:spPr>
          <a:xfrm>
            <a:off x="2323178" y="3153599"/>
            <a:ext cx="1668423" cy="3172263"/>
          </a:xfrm>
        </p:spPr>
        <p:txBody>
          <a:bodyPr/>
          <a:lstStyle>
            <a:lvl1pPr rtl="0">
              <a:defRPr sz="1200"/>
            </a:lvl1pPr>
            <a:lvl2pPr rtl="0">
              <a:defRPr sz="1200"/>
            </a:lvl2pPr>
            <a:lvl3pPr rtl="0">
              <a:defRPr sz="1200"/>
            </a:lvl3pPr>
            <a:lvl4pPr rtl="0">
              <a:defRPr sz="1200"/>
            </a:lvl4pPr>
            <a:lvl5pPr rtl="0">
              <a:defRPr sz="1200"/>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9" name="Image 2">
            <a:extLst>
              <a:ext uri="{FF2B5EF4-FFF2-40B4-BE49-F238E27FC236}">
                <a16:creationId xmlns:a16="http://schemas.microsoft.com/office/drawing/2014/main" id="{39632A69-8FF9-4B4F-8042-7D409F054D38}"/>
              </a:ext>
            </a:extLst>
          </p:cNvPr>
          <p:cNvSpPr>
            <a:spLocks noGrp="1"/>
          </p:cNvSpPr>
          <p:nvPr>
            <p:ph type="pic" sz="quarter" idx="16" hasCustomPrompt="1"/>
          </p:nvPr>
        </p:nvSpPr>
        <p:spPr>
          <a:xfrm>
            <a:off x="2320608" y="1798638"/>
            <a:ext cx="1671637" cy="1198362"/>
          </a:xfrm>
          <a:prstGeom prst="rect">
            <a:avLst/>
          </a:prstGeom>
          <a:solidFill>
            <a:srgbClr val="ECECED"/>
          </a:solidFill>
        </p:spPr>
        <p:txBody>
          <a:bodyPr anchor="ctr"/>
          <a:lstStyle>
            <a:lvl1pPr marL="0" indent="0" algn="ctr" rtl="0">
              <a:buNone/>
              <a:defRPr>
                <a:solidFill>
                  <a:schemeClr val="bg1"/>
                </a:solidFill>
              </a:defRPr>
            </a:lvl1pPr>
          </a:lstStyle>
          <a:p>
            <a:r>
              <a:rPr lang="en-US" noProof="0"/>
              <a:t>Image</a:t>
            </a:r>
          </a:p>
        </p:txBody>
      </p:sp>
      <p:cxnSp>
        <p:nvCxnSpPr>
          <p:cNvPr id="9" name="Vertical line 1">
            <a:extLst>
              <a:ext uri="{FF2B5EF4-FFF2-40B4-BE49-F238E27FC236}">
                <a16:creationId xmlns:a16="http://schemas.microsoft.com/office/drawing/2014/main" id="{8E57CEBF-C847-4B6A-8993-94ED4498E359}"/>
              </a:ext>
            </a:extLst>
          </p:cNvPr>
          <p:cNvCxnSpPr>
            <a:cxnSpLocks/>
          </p:cNvCxnSpPr>
          <p:nvPr userDrawn="1"/>
        </p:nvCxnSpPr>
        <p:spPr>
          <a:xfrm>
            <a:off x="2176304" y="1798638"/>
            <a:ext cx="0" cy="4510686"/>
          </a:xfrm>
          <a:prstGeom prst="line">
            <a:avLst/>
          </a:prstGeom>
          <a:ln>
            <a:solidFill>
              <a:srgbClr val="D0D0CE"/>
            </a:solidFill>
          </a:ln>
        </p:spPr>
        <p:style>
          <a:lnRef idx="1">
            <a:schemeClr val="accent1"/>
          </a:lnRef>
          <a:fillRef idx="0">
            <a:schemeClr val="accent1"/>
          </a:fillRef>
          <a:effectRef idx="0">
            <a:schemeClr val="accent1"/>
          </a:effectRef>
          <a:fontRef idx="minor">
            <a:schemeClr val="tx1"/>
          </a:fontRef>
        </p:style>
      </p:cxn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363576" y="3153599"/>
            <a:ext cx="1668423" cy="3172263"/>
          </a:xfrm>
        </p:spPr>
        <p:txBody>
          <a:bodyPr/>
          <a:lstStyle>
            <a:lvl1pPr rtl="0">
              <a:defRPr sz="1200"/>
            </a:lvl1pPr>
            <a:lvl2pPr rtl="0">
              <a:defRPr sz="1200"/>
            </a:lvl2pPr>
            <a:lvl3pPr rtl="0">
              <a:defRPr sz="1200"/>
            </a:lvl3pPr>
            <a:lvl4pPr rtl="0">
              <a:defRPr sz="1200"/>
            </a:lvl4pPr>
            <a:lvl5pPr rtl="0">
              <a:defRPr sz="1200"/>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10" name="Image 1">
            <a:extLst>
              <a:ext uri="{FF2B5EF4-FFF2-40B4-BE49-F238E27FC236}">
                <a16:creationId xmlns:a16="http://schemas.microsoft.com/office/drawing/2014/main" id="{172A9D52-A6B4-4186-A652-2BF58B83EA64}"/>
              </a:ext>
            </a:extLst>
          </p:cNvPr>
          <p:cNvSpPr>
            <a:spLocks noGrp="1"/>
          </p:cNvSpPr>
          <p:nvPr>
            <p:ph type="pic" sz="quarter" idx="14" hasCustomPrompt="1"/>
          </p:nvPr>
        </p:nvSpPr>
        <p:spPr>
          <a:xfrm>
            <a:off x="360363" y="1798638"/>
            <a:ext cx="1671637" cy="1198362"/>
          </a:xfrm>
          <a:prstGeom prst="rect">
            <a:avLst/>
          </a:prstGeom>
          <a:solidFill>
            <a:srgbClr val="ECECED"/>
          </a:solidFill>
        </p:spPr>
        <p:txBody>
          <a:bodyPr anchor="ctr"/>
          <a:lstStyle>
            <a:lvl1pPr marL="0" indent="0" algn="ctr" rtl="0">
              <a:buNone/>
              <a:defRPr>
                <a:solidFill>
                  <a:schemeClr val="bg1"/>
                </a:solidFill>
              </a:defRPr>
            </a:lvl1pPr>
          </a:lstStyle>
          <a:p>
            <a:r>
              <a:rPr lang="en-US" noProof="0"/>
              <a:t>Image</a:t>
            </a:r>
          </a:p>
        </p:txBody>
      </p:sp>
      <p:sp>
        <p:nvSpPr>
          <p:cNvPr id="2" name="Title">
            <a:extLst>
              <a:ext uri="{FF2B5EF4-FFF2-40B4-BE49-F238E27FC236}">
                <a16:creationId xmlns:a16="http://schemas.microsoft.com/office/drawing/2014/main" id="{5F9BD10A-C2D6-4AAB-81E0-AE2109049063}"/>
              </a:ext>
            </a:extLst>
          </p:cNvPr>
          <p:cNvSpPr>
            <a:spLocks noGrp="1"/>
          </p:cNvSpPr>
          <p:nvPr>
            <p:ph type="title" hasCustomPrompt="1"/>
          </p:nvPr>
        </p:nvSpPr>
        <p:spPr>
          <a:xfrm>
            <a:off x="360000" y="900000"/>
            <a:ext cx="11473200" cy="720000"/>
          </a:xfrm>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58088"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Tree>
    <p:extLst>
      <p:ext uri="{BB962C8B-B14F-4D97-AF65-F5344CB8AC3E}">
        <p14:creationId xmlns:p14="http://schemas.microsoft.com/office/powerpoint/2010/main" val="19573273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mage full">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8213A608-6B93-43E0-B415-E96E34D6D420}"/>
              </a:ext>
            </a:extLst>
          </p:cNvPr>
          <p:cNvGraphicFramePr>
            <a:graphicFrameLocks noChangeAspect="1"/>
          </p:cNvGraphicFramePr>
          <p:nvPr userDrawn="1">
            <p:custDataLst>
              <p:tags r:id="rId1"/>
            </p:custDataLst>
            <p:extLst>
              <p:ext uri="{D42A27DB-BD31-4B8C-83A1-F6EECF244321}">
                <p14:modId xmlns:p14="http://schemas.microsoft.com/office/powerpoint/2010/main" val="28150930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2" name="Object 1" hidden="1">
                        <a:extLst>
                          <a:ext uri="{FF2B5EF4-FFF2-40B4-BE49-F238E27FC236}">
                            <a16:creationId xmlns:a16="http://schemas.microsoft.com/office/drawing/2014/main" id="{8213A608-6B93-43E0-B415-E96E34D6D42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Pagenumber">
            <a:extLst>
              <a:ext uri="{FF2B5EF4-FFF2-40B4-BE49-F238E27FC236}">
                <a16:creationId xmlns:a16="http://schemas.microsoft.com/office/drawing/2014/main" id="{D9733840-5907-4AC5-88E8-F3DE1E63038C}"/>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4" name="Footer">
            <a:extLst>
              <a:ext uri="{FF2B5EF4-FFF2-40B4-BE49-F238E27FC236}">
                <a16:creationId xmlns:a16="http://schemas.microsoft.com/office/drawing/2014/main" id="{B29C8B83-8942-4A59-885F-2D6341D1D1AD}"/>
              </a:ext>
            </a:extLst>
          </p:cNvPr>
          <p:cNvSpPr>
            <a:spLocks noGrp="1"/>
          </p:cNvSpPr>
          <p:nvPr>
            <p:ph type="ftr" sz="quarter" idx="11"/>
          </p:nvPr>
        </p:nvSpPr>
        <p:spPr/>
        <p:txBody>
          <a:bodyPr/>
          <a:lstStyle>
            <a:lvl1pPr rtl="0">
              <a:defRPr/>
            </a:lvl1pPr>
          </a:lstStyle>
          <a:p>
            <a:r>
              <a:rPr lang="en-US" noProof="0"/>
              <a:t>Paul Freeman / I&amp;S BF</a:t>
            </a:r>
          </a:p>
        </p:txBody>
      </p:sp>
      <p:sp>
        <p:nvSpPr>
          <p:cNvPr id="3" name="Date">
            <a:extLst>
              <a:ext uri="{FF2B5EF4-FFF2-40B4-BE49-F238E27FC236}">
                <a16:creationId xmlns:a16="http://schemas.microsoft.com/office/drawing/2014/main" id="{A4C8D079-23F4-43B1-BC9F-781D13A92A23}"/>
              </a:ext>
            </a:extLst>
          </p:cNvPr>
          <p:cNvSpPr>
            <a:spLocks noGrp="1"/>
          </p:cNvSpPr>
          <p:nvPr>
            <p:ph type="dt" sz="half" idx="10"/>
          </p:nvPr>
        </p:nvSpPr>
        <p:spPr/>
        <p:txBody>
          <a:bodyPr/>
          <a:lstStyle>
            <a:lvl1pPr rtl="0">
              <a:defRPr/>
            </a:lvl1pPr>
          </a:lstStyle>
          <a:p>
            <a:r>
              <a:rPr lang="en-US" noProof="0"/>
              <a:t>20.07.2021</a:t>
            </a:r>
          </a:p>
        </p:txBody>
      </p:sp>
      <p:sp>
        <p:nvSpPr>
          <p:cNvPr id="6" name="Image 1">
            <a:extLst>
              <a:ext uri="{FF2B5EF4-FFF2-40B4-BE49-F238E27FC236}">
                <a16:creationId xmlns:a16="http://schemas.microsoft.com/office/drawing/2014/main" id="{78F17472-7AF5-49D5-A8E4-D7893AD61528}"/>
              </a:ext>
            </a:extLst>
          </p:cNvPr>
          <p:cNvSpPr>
            <a:spLocks noGrp="1"/>
          </p:cNvSpPr>
          <p:nvPr>
            <p:ph type="pic" sz="quarter" idx="14" hasCustomPrompt="1"/>
          </p:nvPr>
        </p:nvSpPr>
        <p:spPr>
          <a:xfrm>
            <a:off x="0" y="0"/>
            <a:ext cx="12192000" cy="6786000"/>
          </a:xfrm>
          <a:prstGeom prst="rect">
            <a:avLst/>
          </a:prstGeom>
          <a:solidFill>
            <a:srgbClr val="ECECED"/>
          </a:solidFill>
        </p:spPr>
        <p:txBody>
          <a:bodyPr anchor="ctr"/>
          <a:lstStyle>
            <a:lvl1pPr marL="0" indent="0" algn="ctr" rtl="0">
              <a:buNone/>
              <a:defRPr>
                <a:solidFill>
                  <a:schemeClr val="bg1"/>
                </a:solidFill>
              </a:defRPr>
            </a:lvl1pPr>
          </a:lstStyle>
          <a:p>
            <a:r>
              <a:rPr lang="en-US" noProof="0"/>
              <a:t>Click to add image</a:t>
            </a:r>
          </a:p>
        </p:txBody>
      </p:sp>
    </p:spTree>
    <p:extLst>
      <p:ext uri="{BB962C8B-B14F-4D97-AF65-F5344CB8AC3E}">
        <p14:creationId xmlns:p14="http://schemas.microsoft.com/office/powerpoint/2010/main" val="19674790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20372369-77E3-4409-83F4-F8CC55AB0457}"/>
              </a:ext>
            </a:extLst>
          </p:cNvPr>
          <p:cNvGraphicFramePr>
            <a:graphicFrameLocks noChangeAspect="1"/>
          </p:cNvGraphicFramePr>
          <p:nvPr userDrawn="1">
            <p:custDataLst>
              <p:tags r:id="rId1"/>
            </p:custDataLst>
            <p:extLst>
              <p:ext uri="{D42A27DB-BD31-4B8C-83A1-F6EECF244321}">
                <p14:modId xmlns:p14="http://schemas.microsoft.com/office/powerpoint/2010/main" val="42196676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2" name="Object 1" hidden="1">
                        <a:extLst>
                          <a:ext uri="{FF2B5EF4-FFF2-40B4-BE49-F238E27FC236}">
                            <a16:creationId xmlns:a16="http://schemas.microsoft.com/office/drawing/2014/main" id="{20372369-77E3-4409-83F4-F8CC55AB045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Grey area">
            <a:extLst>
              <a:ext uri="{FF2B5EF4-FFF2-40B4-BE49-F238E27FC236}">
                <a16:creationId xmlns:a16="http://schemas.microsoft.com/office/drawing/2014/main" id="{7D76D020-43F5-4832-8180-8B52E75B5982}"/>
              </a:ext>
            </a:extLst>
          </p:cNvPr>
          <p:cNvSpPr/>
          <p:nvPr userDrawn="1"/>
        </p:nvSpPr>
        <p:spPr>
          <a:xfrm>
            <a:off x="5655236" y="0"/>
            <a:ext cx="6536764" cy="6786000"/>
          </a:xfrm>
          <a:custGeom>
            <a:avLst/>
            <a:gdLst>
              <a:gd name="connsiteX0" fmla="*/ 3200943 w 6536764"/>
              <a:gd name="connsiteY0" fmla="*/ 0 h 6786000"/>
              <a:gd name="connsiteX1" fmla="*/ 6536764 w 6536764"/>
              <a:gd name="connsiteY1" fmla="*/ 0 h 6786000"/>
              <a:gd name="connsiteX2" fmla="*/ 6536764 w 6536764"/>
              <a:gd name="connsiteY2" fmla="*/ 6786000 h 6786000"/>
              <a:gd name="connsiteX3" fmla="*/ 0 w 6536764"/>
              <a:gd name="connsiteY3" fmla="*/ 6786000 h 6786000"/>
            </a:gdLst>
            <a:ahLst/>
            <a:cxnLst>
              <a:cxn ang="0">
                <a:pos x="connsiteX0" y="connsiteY0"/>
              </a:cxn>
              <a:cxn ang="0">
                <a:pos x="connsiteX1" y="connsiteY1"/>
              </a:cxn>
              <a:cxn ang="0">
                <a:pos x="connsiteX2" y="connsiteY2"/>
              </a:cxn>
              <a:cxn ang="0">
                <a:pos x="connsiteX3" y="connsiteY3"/>
              </a:cxn>
            </a:cxnLst>
            <a:rect l="l" t="t" r="r" b="b"/>
            <a:pathLst>
              <a:path w="6536764" h="6786000">
                <a:moveTo>
                  <a:pt x="3200943" y="0"/>
                </a:moveTo>
                <a:lnTo>
                  <a:pt x="6536764" y="0"/>
                </a:lnTo>
                <a:lnTo>
                  <a:pt x="6536764" y="6786000"/>
                </a:lnTo>
                <a:lnTo>
                  <a:pt x="0" y="6786000"/>
                </a:lnTo>
                <a:close/>
              </a:path>
            </a:pathLst>
          </a:custGeom>
          <a:solidFill>
            <a:srgbClr val="ECECE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noProof="0"/>
          </a:p>
        </p:txBody>
      </p:sp>
      <p:sp>
        <p:nvSpPr>
          <p:cNvPr id="25" name="Web">
            <a:extLst>
              <a:ext uri="{FF2B5EF4-FFF2-40B4-BE49-F238E27FC236}">
                <a16:creationId xmlns:a16="http://schemas.microsoft.com/office/drawing/2014/main" id="{CA01E385-DD4B-4DC3-81A8-255F7ADF14DC}"/>
              </a:ext>
            </a:extLst>
          </p:cNvPr>
          <p:cNvSpPr txBox="1"/>
          <p:nvPr userDrawn="1"/>
        </p:nvSpPr>
        <p:spPr>
          <a:xfrm>
            <a:off x="8202580" y="5924312"/>
            <a:ext cx="3629025" cy="393938"/>
          </a:xfrm>
          <a:prstGeom prst="rect">
            <a:avLst/>
          </a:prstGeom>
        </p:spPr>
        <p:txBody>
          <a:bodyPr vert="horz" wrap="square" lIns="0" tIns="0" rIns="0" bIns="0" rtlCol="0" anchor="b">
            <a:noAutofit/>
          </a:bodyPr>
          <a:lstStyle/>
          <a:p>
            <a:pPr marL="0" lvl="0" indent="0" algn="r" rtl="0">
              <a:lnSpc>
                <a:spcPts val="600"/>
              </a:lnSpc>
              <a:buNone/>
            </a:pPr>
            <a:r>
              <a:rPr lang="en-US" sz="1800" b="1" noProof="0">
                <a:solidFill>
                  <a:schemeClr val="accent1"/>
                </a:solidFill>
              </a:rPr>
              <a:t>primetals.com</a:t>
            </a:r>
          </a:p>
        </p:txBody>
      </p:sp>
      <p:sp>
        <p:nvSpPr>
          <p:cNvPr id="24" name="Copyright">
            <a:extLst>
              <a:ext uri="{FF2B5EF4-FFF2-40B4-BE49-F238E27FC236}">
                <a16:creationId xmlns:a16="http://schemas.microsoft.com/office/drawing/2014/main" id="{FD6B7E72-4CD5-4BAB-B779-15A9C6E91BED}"/>
              </a:ext>
            </a:extLst>
          </p:cNvPr>
          <p:cNvSpPr txBox="1"/>
          <p:nvPr userDrawn="1"/>
        </p:nvSpPr>
        <p:spPr>
          <a:xfrm>
            <a:off x="8202580" y="2204864"/>
            <a:ext cx="3628800" cy="3465314"/>
          </a:xfrm>
          <a:prstGeom prst="rect">
            <a:avLst/>
          </a:prstGeom>
        </p:spPr>
        <p:txBody>
          <a:bodyPr vert="horz" wrap="square" lIns="0" tIns="0" rIns="0" bIns="0" rtlCol="0" anchor="b">
            <a:noAutofit/>
          </a:bodyPr>
          <a:lstStyle/>
          <a:p>
            <a:pPr marL="0" indent="0" rtl="0">
              <a:lnSpc>
                <a:spcPct val="107000"/>
              </a:lnSpc>
              <a:spcBef>
                <a:spcPts val="0"/>
              </a:spcBef>
              <a:spcAft>
                <a:spcPts val="0"/>
              </a:spcAft>
              <a:buNone/>
              <a:tabLst>
                <a:tab pos="359410" algn="l"/>
                <a:tab pos="719455" algn="l"/>
                <a:tab pos="1079500" algn="l"/>
                <a:tab pos="1439545" algn="l"/>
                <a:tab pos="1799590" algn="l"/>
                <a:tab pos="2159635" algn="l"/>
                <a:tab pos="2519680" algn="l"/>
                <a:tab pos="2879725" algn="l"/>
                <a:tab pos="3239770" algn="l"/>
                <a:tab pos="3599815" algn="l"/>
                <a:tab pos="3959860" algn="l"/>
                <a:tab pos="4319905" algn="l"/>
              </a:tabLst>
            </a:pPr>
            <a:r>
              <a:rPr lang="en-US" sz="900" noProof="0">
                <a:solidFill>
                  <a:srgbClr val="63666A"/>
                </a:solidFill>
                <a:effectLst/>
                <a:latin typeface="+mj-lt"/>
                <a:ea typeface="Times New Roman" panose="02020603050405020304" pitchFamily="18" charset="0"/>
                <a:cs typeface="Times New Roman" panose="02020603050405020304" pitchFamily="18" charset="0"/>
              </a:rPr>
              <a:t>The information (including, e.g., figures and numbers) provided in this document contains merely general descriptions or characteristics of performance based on estimates and assumptions which have not been verified. These estimates and assumptions have to be analyzed on a case-to-case basis and might change as a result of further product development.</a:t>
            </a:r>
          </a:p>
          <a:p>
            <a:pPr marL="0" indent="0" rtl="0">
              <a:lnSpc>
                <a:spcPct val="107000"/>
              </a:lnSpc>
              <a:spcBef>
                <a:spcPts val="0"/>
              </a:spcBef>
              <a:spcAft>
                <a:spcPts val="0"/>
              </a:spcAft>
              <a:buNone/>
              <a:tabLst>
                <a:tab pos="359410" algn="l"/>
                <a:tab pos="719455" algn="l"/>
                <a:tab pos="1079500" algn="l"/>
                <a:tab pos="1439545" algn="l"/>
                <a:tab pos="1799590" algn="l"/>
                <a:tab pos="2159635" algn="l"/>
                <a:tab pos="2519680" algn="l"/>
                <a:tab pos="2879725" algn="l"/>
                <a:tab pos="3239770" algn="l"/>
                <a:tab pos="3599815" algn="l"/>
                <a:tab pos="3959860" algn="l"/>
                <a:tab pos="4319905" algn="l"/>
              </a:tabLst>
            </a:pPr>
            <a:r>
              <a:rPr lang="en-US" sz="900" noProof="0">
                <a:solidFill>
                  <a:srgbClr val="63666A"/>
                </a:solidFill>
                <a:effectLst/>
                <a:latin typeface="+mj-lt"/>
                <a:ea typeface="Times New Roman" panose="02020603050405020304" pitchFamily="18" charset="0"/>
                <a:cs typeface="Times New Roman" panose="02020603050405020304" pitchFamily="18" charset="0"/>
              </a:rPr>
              <a:t> </a:t>
            </a:r>
          </a:p>
          <a:p>
            <a:pPr marL="0" indent="0" rtl="0">
              <a:lnSpc>
                <a:spcPct val="107000"/>
              </a:lnSpc>
              <a:spcBef>
                <a:spcPts val="0"/>
              </a:spcBef>
              <a:spcAft>
                <a:spcPts val="0"/>
              </a:spcAft>
              <a:buNone/>
              <a:tabLst>
                <a:tab pos="359410" algn="l"/>
                <a:tab pos="719455" algn="l"/>
                <a:tab pos="1079500" algn="l"/>
                <a:tab pos="1439545" algn="l"/>
                <a:tab pos="1799590" algn="l"/>
                <a:tab pos="2159635" algn="l"/>
                <a:tab pos="2519680" algn="l"/>
                <a:tab pos="2879725" algn="l"/>
                <a:tab pos="3239770" algn="l"/>
                <a:tab pos="3599815" algn="l"/>
                <a:tab pos="3959860" algn="l"/>
                <a:tab pos="4319905" algn="l"/>
              </a:tabLst>
            </a:pPr>
            <a:r>
              <a:rPr lang="en-US" sz="900" noProof="0">
                <a:solidFill>
                  <a:srgbClr val="63666A"/>
                </a:solidFill>
                <a:effectLst/>
                <a:latin typeface="+mj-lt"/>
                <a:ea typeface="Times New Roman" panose="02020603050405020304" pitchFamily="18" charset="0"/>
                <a:cs typeface="Times New Roman" panose="02020603050405020304" pitchFamily="18" charset="0"/>
              </a:rPr>
              <a:t>It is no representation, does not constitute and/or evidence a contract or an offer to enter into a contract to any extent and is not binding upon the parties. Any obligation to provide and/or demonstrate respective characteristics shall only exist if expressly agreed in the terms of the contract.</a:t>
            </a:r>
          </a:p>
          <a:p>
            <a:pPr marL="0" indent="0" rtl="0">
              <a:lnSpc>
                <a:spcPct val="107000"/>
              </a:lnSpc>
              <a:spcBef>
                <a:spcPts val="0"/>
              </a:spcBef>
              <a:spcAft>
                <a:spcPts val="0"/>
              </a:spcAft>
              <a:buNone/>
              <a:tabLst>
                <a:tab pos="359410" algn="l"/>
                <a:tab pos="719455" algn="l"/>
                <a:tab pos="1079500" algn="l"/>
                <a:tab pos="1439545" algn="l"/>
                <a:tab pos="1799590" algn="l"/>
                <a:tab pos="2159635" algn="l"/>
                <a:tab pos="2519680" algn="l"/>
                <a:tab pos="2879725" algn="l"/>
                <a:tab pos="3239770" algn="l"/>
                <a:tab pos="3599815" algn="l"/>
                <a:tab pos="3959860" algn="l"/>
                <a:tab pos="4319905" algn="l"/>
              </a:tabLst>
            </a:pPr>
            <a:r>
              <a:rPr lang="en-US" sz="900" noProof="0">
                <a:solidFill>
                  <a:srgbClr val="63666A"/>
                </a:solidFill>
                <a:effectLst/>
                <a:latin typeface="+mj-lt"/>
                <a:ea typeface="Times New Roman" panose="02020603050405020304" pitchFamily="18" charset="0"/>
                <a:cs typeface="Times New Roman" panose="02020603050405020304" pitchFamily="18" charset="0"/>
              </a:rPr>
              <a:t> </a:t>
            </a:r>
          </a:p>
          <a:p>
            <a:pPr marL="0" indent="0" rtl="0">
              <a:lnSpc>
                <a:spcPct val="107000"/>
              </a:lnSpc>
              <a:spcBef>
                <a:spcPts val="0"/>
              </a:spcBef>
              <a:spcAft>
                <a:spcPts val="0"/>
              </a:spcAft>
              <a:buNone/>
              <a:tabLst>
                <a:tab pos="359410" algn="l"/>
                <a:tab pos="719455" algn="l"/>
                <a:tab pos="1079500" algn="l"/>
                <a:tab pos="1439545" algn="l"/>
                <a:tab pos="1799590" algn="l"/>
                <a:tab pos="2159635" algn="l"/>
                <a:tab pos="2519680" algn="l"/>
                <a:tab pos="2879725" algn="l"/>
                <a:tab pos="3239770" algn="l"/>
                <a:tab pos="3599815" algn="l"/>
                <a:tab pos="3959860" algn="l"/>
                <a:tab pos="4319905" algn="l"/>
              </a:tabLst>
            </a:pPr>
            <a:r>
              <a:rPr lang="en-US" sz="900" noProof="0">
                <a:solidFill>
                  <a:srgbClr val="63666A"/>
                </a:solidFill>
                <a:effectLst/>
                <a:latin typeface="+mj-lt"/>
                <a:ea typeface="Times New Roman" panose="02020603050405020304" pitchFamily="18" charset="0"/>
                <a:cs typeface="Times New Roman" panose="02020603050405020304" pitchFamily="18" charset="0"/>
              </a:rPr>
              <a:t>Primetals Technologies excludes any liability whatsoever under or in connection with any provided information, estimates and assumptions. The provided information, estimates and assumptions shall be without prejudice to any possible future offer and/or contract.</a:t>
            </a:r>
          </a:p>
          <a:p>
            <a:pPr marL="0" indent="0" rtl="0">
              <a:lnSpc>
                <a:spcPct val="107000"/>
              </a:lnSpc>
              <a:spcBef>
                <a:spcPts val="0"/>
              </a:spcBef>
              <a:spcAft>
                <a:spcPts val="0"/>
              </a:spcAft>
              <a:buNone/>
              <a:tabLst>
                <a:tab pos="359410" algn="l"/>
                <a:tab pos="719455" algn="l"/>
                <a:tab pos="1079500" algn="l"/>
                <a:tab pos="1439545" algn="l"/>
                <a:tab pos="1799590" algn="l"/>
                <a:tab pos="2159635" algn="l"/>
                <a:tab pos="2519680" algn="l"/>
                <a:tab pos="2879725" algn="l"/>
                <a:tab pos="3239770" algn="l"/>
                <a:tab pos="3599815" algn="l"/>
                <a:tab pos="3959860" algn="l"/>
                <a:tab pos="4319905" algn="l"/>
              </a:tabLst>
            </a:pPr>
            <a:endParaRPr lang="en-US" sz="900" noProof="0">
              <a:solidFill>
                <a:srgbClr val="63666A"/>
              </a:solidFill>
              <a:effectLst/>
              <a:latin typeface="+mj-lt"/>
              <a:ea typeface="Times New Roman" panose="02020603050405020304" pitchFamily="18" charset="0"/>
              <a:cs typeface="Times New Roman" panose="02020603050405020304" pitchFamily="18" charset="0"/>
            </a:endParaRPr>
          </a:p>
          <a:p>
            <a:pPr marL="0" indent="0" rtl="0">
              <a:lnSpc>
                <a:spcPct val="107000"/>
              </a:lnSpc>
              <a:spcBef>
                <a:spcPts val="0"/>
              </a:spcBef>
              <a:spcAft>
                <a:spcPts val="0"/>
              </a:spcAft>
              <a:buNone/>
              <a:tabLst>
                <a:tab pos="359410" algn="l"/>
                <a:tab pos="719455" algn="l"/>
                <a:tab pos="1079500" algn="l"/>
                <a:tab pos="1439545" algn="l"/>
                <a:tab pos="1799590" algn="l"/>
                <a:tab pos="2159635" algn="l"/>
                <a:tab pos="2519680" algn="l"/>
                <a:tab pos="2879725" algn="l"/>
                <a:tab pos="3239770" algn="l"/>
                <a:tab pos="3599815" algn="l"/>
                <a:tab pos="3959860" algn="l"/>
                <a:tab pos="4319905" algn="l"/>
              </a:tabLst>
            </a:pPr>
            <a:r>
              <a:rPr lang="en-US" sz="900" noProof="0">
                <a:solidFill>
                  <a:srgbClr val="63666A"/>
                </a:solidFill>
                <a:effectLst/>
                <a:latin typeface="+mj-lt"/>
                <a:ea typeface="Times New Roman" panose="02020603050405020304" pitchFamily="18" charset="0"/>
                <a:cs typeface="Times New Roman" panose="02020603050405020304" pitchFamily="18" charset="0"/>
              </a:rPr>
              <a:t>Any use of information provided by Primetals Technologies to the recipient shall be subject to applicable confidentiality obligations and for the own convenience of and of the sole risk of the recipient.</a:t>
            </a:r>
          </a:p>
        </p:txBody>
      </p:sp>
      <p:sp>
        <p:nvSpPr>
          <p:cNvPr id="22" name="Contact data">
            <a:extLst>
              <a:ext uri="{FF2B5EF4-FFF2-40B4-BE49-F238E27FC236}">
                <a16:creationId xmlns:a16="http://schemas.microsoft.com/office/drawing/2014/main" id="{112646BB-C4D1-4366-BD7C-A9EB34DC4771}"/>
              </a:ext>
            </a:extLst>
          </p:cNvPr>
          <p:cNvSpPr>
            <a:spLocks noGrp="1"/>
          </p:cNvSpPr>
          <p:nvPr>
            <p:ph type="body" sz="quarter" idx="21" hasCustomPrompt="1"/>
          </p:nvPr>
        </p:nvSpPr>
        <p:spPr>
          <a:xfrm>
            <a:off x="360000" y="1798638"/>
            <a:ext cx="3628800" cy="3142530"/>
          </a:xfrm>
        </p:spPr>
        <p:txBody>
          <a:bodyPr/>
          <a:lstStyle>
            <a:lvl1pPr marL="0" indent="0" rtl="0">
              <a:buNone/>
              <a:defRPr sz="1200">
                <a:solidFill>
                  <a:srgbClr val="63666A"/>
                </a:solidFill>
              </a:defRPr>
            </a:lvl1pPr>
            <a:lvl2pPr marL="457200" indent="0">
              <a:buNone/>
              <a:defRPr sz="1200">
                <a:solidFill>
                  <a:srgbClr val="63666A"/>
                </a:solidFill>
              </a:defRPr>
            </a:lvl2pPr>
            <a:lvl3pPr marL="914400" indent="0">
              <a:buNone/>
              <a:defRPr sz="1200">
                <a:solidFill>
                  <a:srgbClr val="63666A"/>
                </a:solidFill>
              </a:defRPr>
            </a:lvl3pPr>
            <a:lvl4pPr marL="1371600" indent="0">
              <a:buNone/>
              <a:defRPr sz="1200">
                <a:solidFill>
                  <a:srgbClr val="63666A"/>
                </a:solidFill>
              </a:defRPr>
            </a:lvl4pPr>
            <a:lvl5pPr marL="1828800" indent="0">
              <a:buNone/>
              <a:defRPr sz="1200">
                <a:solidFill>
                  <a:srgbClr val="63666A"/>
                </a:solidFill>
              </a:defRPr>
            </a:lvl5pPr>
          </a:lstStyle>
          <a:p>
            <a:pPr lvl="0"/>
            <a:r>
              <a:rPr lang="en-US" noProof="0"/>
              <a:t>Contact data</a:t>
            </a:r>
          </a:p>
        </p:txBody>
      </p:sp>
      <p:pic>
        <p:nvPicPr>
          <p:cNvPr id="15" name="Logo">
            <a:extLst>
              <a:ext uri="{FF2B5EF4-FFF2-40B4-BE49-F238E27FC236}">
                <a16:creationId xmlns:a16="http://schemas.microsoft.com/office/drawing/2014/main" id="{9A966E24-D50B-4BD0-A269-7D46EB12DED8}"/>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0157605" y="320400"/>
            <a:ext cx="1674000" cy="424119"/>
          </a:xfrm>
          <a:prstGeom prst="rect">
            <a:avLst/>
          </a:prstGeom>
        </p:spPr>
      </p:pic>
      <p:sp>
        <p:nvSpPr>
          <p:cNvPr id="23" name="Chapter">
            <a:extLst>
              <a:ext uri="{FF2B5EF4-FFF2-40B4-BE49-F238E27FC236}">
                <a16:creationId xmlns:a16="http://schemas.microsoft.com/office/drawing/2014/main" id="{D9EB63FD-45E9-4F5C-A776-B23A7F12524B}"/>
              </a:ext>
            </a:extLst>
          </p:cNvPr>
          <p:cNvSpPr txBox="1"/>
          <p:nvPr userDrawn="1"/>
        </p:nvSpPr>
        <p:spPr>
          <a:xfrm>
            <a:off x="360000" y="360000"/>
            <a:ext cx="7558088" cy="393938"/>
          </a:xfrm>
          <a:prstGeom prst="rect">
            <a:avLst/>
          </a:prstGeom>
        </p:spPr>
        <p:txBody>
          <a:bodyPr vert="horz" wrap="square" lIns="0" tIns="0" rIns="0" bIns="0" rtlCol="0">
            <a:noAutofit/>
          </a:bodyPr>
          <a:lstStyle/>
          <a:p>
            <a:pPr marL="0" indent="0" algn="l" rtl="0">
              <a:buFont typeface="Arial" panose="020B0604020202020204" pitchFamily="34" charset="0"/>
              <a:buNone/>
            </a:pPr>
            <a:r>
              <a:rPr lang="en-US" sz="1200" noProof="0">
                <a:solidFill>
                  <a:srgbClr val="63666A"/>
                </a:solidFill>
              </a:rPr>
              <a:t>Contact</a:t>
            </a:r>
          </a:p>
        </p:txBody>
      </p:sp>
      <p:sp>
        <p:nvSpPr>
          <p:cNvPr id="8" name="Pagenumber">
            <a:extLst>
              <a:ext uri="{FF2B5EF4-FFF2-40B4-BE49-F238E27FC236}">
                <a16:creationId xmlns:a16="http://schemas.microsoft.com/office/drawing/2014/main" id="{9BE096DF-7E33-4E2C-9A50-D832101918DD}"/>
              </a:ext>
            </a:extLst>
          </p:cNvPr>
          <p:cNvSpPr>
            <a:spLocks noGrp="1"/>
          </p:cNvSpPr>
          <p:nvPr>
            <p:ph type="sldNum" sz="quarter" idx="12"/>
          </p:nvPr>
        </p:nvSpPr>
        <p:spPr>
          <a:xfrm>
            <a:off x="11208568" y="6453000"/>
            <a:ext cx="623069" cy="252000"/>
          </a:xfrm>
        </p:spPr>
        <p:txBody>
          <a:bodyPr/>
          <a:lstStyle>
            <a:lvl1pPr rtl="0">
              <a:defRPr/>
            </a:lvl1pPr>
          </a:lstStyle>
          <a:p>
            <a:fld id="{0CE2C118-78B0-4948-9692-2E57815A59D4}" type="slidenum">
              <a:rPr lang="en-US" noProof="0" smtClean="0"/>
              <a:pPr/>
              <a:t>‹#›</a:t>
            </a:fld>
            <a:endParaRPr lang="en-US" noProof="0"/>
          </a:p>
        </p:txBody>
      </p:sp>
      <p:sp>
        <p:nvSpPr>
          <p:cNvPr id="9" name="Footer">
            <a:extLst>
              <a:ext uri="{FF2B5EF4-FFF2-40B4-BE49-F238E27FC236}">
                <a16:creationId xmlns:a16="http://schemas.microsoft.com/office/drawing/2014/main" id="{C0B02AFD-E5B1-4740-A66E-C0BA2AE5F83C}"/>
              </a:ext>
            </a:extLst>
          </p:cNvPr>
          <p:cNvSpPr>
            <a:spLocks noGrp="1"/>
          </p:cNvSpPr>
          <p:nvPr>
            <p:ph type="ftr" sz="quarter" idx="11"/>
          </p:nvPr>
        </p:nvSpPr>
        <p:spPr>
          <a:xfrm>
            <a:off x="6242050" y="6453000"/>
            <a:ext cx="3625549" cy="252000"/>
          </a:xfrm>
        </p:spPr>
        <p:txBody>
          <a:bodyPr/>
          <a:lstStyle>
            <a:lvl1pPr rtl="0">
              <a:defRPr/>
            </a:lvl1pPr>
          </a:lstStyle>
          <a:p>
            <a:r>
              <a:rPr lang="en-US" noProof="0"/>
              <a:t>Paul Freeman / I&amp;S BF</a:t>
            </a:r>
          </a:p>
        </p:txBody>
      </p:sp>
      <p:sp>
        <p:nvSpPr>
          <p:cNvPr id="10" name="Date">
            <a:extLst>
              <a:ext uri="{FF2B5EF4-FFF2-40B4-BE49-F238E27FC236}">
                <a16:creationId xmlns:a16="http://schemas.microsoft.com/office/drawing/2014/main" id="{681EC5C6-F2AF-4E9A-9EB5-26DCA01AF041}"/>
              </a:ext>
            </a:extLst>
          </p:cNvPr>
          <p:cNvSpPr>
            <a:spLocks noGrp="1"/>
          </p:cNvSpPr>
          <p:nvPr>
            <p:ph type="dt" sz="half" idx="10"/>
          </p:nvPr>
        </p:nvSpPr>
        <p:spPr>
          <a:xfrm>
            <a:off x="10158112" y="6453000"/>
            <a:ext cx="1050456" cy="252000"/>
          </a:xfrm>
        </p:spPr>
        <p:txBody>
          <a:bodyPr/>
          <a:lstStyle>
            <a:lvl1pPr rtl="0">
              <a:defRPr/>
            </a:lvl1pPr>
          </a:lstStyle>
          <a:p>
            <a:r>
              <a:rPr lang="en-US" noProof="0"/>
              <a:t>20.07.2021</a:t>
            </a:r>
          </a:p>
        </p:txBody>
      </p:sp>
    </p:spTree>
    <p:extLst>
      <p:ext uri="{BB962C8B-B14F-4D97-AF65-F5344CB8AC3E}">
        <p14:creationId xmlns:p14="http://schemas.microsoft.com/office/powerpoint/2010/main" val="3028309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ter title without image">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B2AA2208-B51A-4AA4-BE02-C8961643326F}"/>
              </a:ext>
            </a:extLst>
          </p:cNvPr>
          <p:cNvGraphicFramePr>
            <a:graphicFrameLocks noChangeAspect="1"/>
          </p:cNvGraphicFramePr>
          <p:nvPr userDrawn="1">
            <p:custDataLst>
              <p:tags r:id="rId1"/>
            </p:custDataLst>
            <p:extLst>
              <p:ext uri="{D42A27DB-BD31-4B8C-83A1-F6EECF244321}">
                <p14:modId xmlns:p14="http://schemas.microsoft.com/office/powerpoint/2010/main" val="29889760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8" name="Object 7" hidden="1">
                        <a:extLst>
                          <a:ext uri="{FF2B5EF4-FFF2-40B4-BE49-F238E27FC236}">
                            <a16:creationId xmlns:a16="http://schemas.microsoft.com/office/drawing/2014/main" id="{B2AA2208-B51A-4AA4-BE02-C8961643326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Grey area">
            <a:extLst>
              <a:ext uri="{FF2B5EF4-FFF2-40B4-BE49-F238E27FC236}">
                <a16:creationId xmlns:a16="http://schemas.microsoft.com/office/drawing/2014/main" id="{99CDC2AC-40A7-4BE8-ACB9-9F90F51BCBC4}"/>
              </a:ext>
            </a:extLst>
          </p:cNvPr>
          <p:cNvSpPr/>
          <p:nvPr userDrawn="1"/>
        </p:nvSpPr>
        <p:spPr>
          <a:xfrm>
            <a:off x="5655236" y="0"/>
            <a:ext cx="6536764" cy="6786000"/>
          </a:xfrm>
          <a:custGeom>
            <a:avLst/>
            <a:gdLst>
              <a:gd name="connsiteX0" fmla="*/ 3200943 w 6536764"/>
              <a:gd name="connsiteY0" fmla="*/ 0 h 6786000"/>
              <a:gd name="connsiteX1" fmla="*/ 6536764 w 6536764"/>
              <a:gd name="connsiteY1" fmla="*/ 0 h 6786000"/>
              <a:gd name="connsiteX2" fmla="*/ 6536764 w 6536764"/>
              <a:gd name="connsiteY2" fmla="*/ 6786000 h 6786000"/>
              <a:gd name="connsiteX3" fmla="*/ 0 w 6536764"/>
              <a:gd name="connsiteY3" fmla="*/ 6786000 h 6786000"/>
            </a:gdLst>
            <a:ahLst/>
            <a:cxnLst>
              <a:cxn ang="0">
                <a:pos x="connsiteX0" y="connsiteY0"/>
              </a:cxn>
              <a:cxn ang="0">
                <a:pos x="connsiteX1" y="connsiteY1"/>
              </a:cxn>
              <a:cxn ang="0">
                <a:pos x="connsiteX2" y="connsiteY2"/>
              </a:cxn>
              <a:cxn ang="0">
                <a:pos x="connsiteX3" y="connsiteY3"/>
              </a:cxn>
            </a:cxnLst>
            <a:rect l="l" t="t" r="r" b="b"/>
            <a:pathLst>
              <a:path w="6536764" h="6786000">
                <a:moveTo>
                  <a:pt x="3200943" y="0"/>
                </a:moveTo>
                <a:lnTo>
                  <a:pt x="6536764" y="0"/>
                </a:lnTo>
                <a:lnTo>
                  <a:pt x="6536764" y="6786000"/>
                </a:lnTo>
                <a:lnTo>
                  <a:pt x="0" y="6786000"/>
                </a:lnTo>
                <a:close/>
              </a:path>
            </a:pathLst>
          </a:custGeom>
          <a:solidFill>
            <a:srgbClr val="ECECE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noProof="0"/>
          </a:p>
        </p:txBody>
      </p:sp>
      <p:sp>
        <p:nvSpPr>
          <p:cNvPr id="6" name="Pagenumber">
            <a:extLst>
              <a:ext uri="{FF2B5EF4-FFF2-40B4-BE49-F238E27FC236}">
                <a16:creationId xmlns:a16="http://schemas.microsoft.com/office/drawing/2014/main" id="{C7B6EE6F-2C95-4631-9CB0-AC96B2FF3C2C}"/>
              </a:ext>
            </a:extLst>
          </p:cNvPr>
          <p:cNvSpPr>
            <a:spLocks noGrp="1"/>
          </p:cNvSpPr>
          <p:nvPr>
            <p:ph type="sldNum" sz="quarter" idx="12"/>
          </p:nvPr>
        </p:nvSpPr>
        <p:spPr/>
        <p:txBody>
          <a:bodyPr/>
          <a:lstStyle>
            <a:lvl1pPr rtl="0">
              <a:defRPr>
                <a:solidFill>
                  <a:srgbClr val="63666A"/>
                </a:solidFill>
              </a:defRPr>
            </a:lvl1pPr>
          </a:lstStyle>
          <a:p>
            <a:fld id="{0CE2C118-78B0-4948-9692-2E57815A59D4}" type="slidenum">
              <a:rPr lang="en-US" noProof="0" smtClean="0"/>
              <a:pPr/>
              <a:t>‹#›</a:t>
            </a:fld>
            <a:endParaRPr lang="en-US" noProof="0"/>
          </a:p>
        </p:txBody>
      </p:sp>
      <p:sp>
        <p:nvSpPr>
          <p:cNvPr id="5" name="Footer">
            <a:extLst>
              <a:ext uri="{FF2B5EF4-FFF2-40B4-BE49-F238E27FC236}">
                <a16:creationId xmlns:a16="http://schemas.microsoft.com/office/drawing/2014/main" id="{A72CC02F-999C-499D-82E0-F7E936452FF7}"/>
              </a:ext>
            </a:extLst>
          </p:cNvPr>
          <p:cNvSpPr>
            <a:spLocks noGrp="1"/>
          </p:cNvSpPr>
          <p:nvPr>
            <p:ph type="ftr" sz="quarter" idx="11"/>
          </p:nvPr>
        </p:nvSpPr>
        <p:spPr/>
        <p:txBody>
          <a:bodyPr/>
          <a:lstStyle>
            <a:lvl1pPr rtl="0">
              <a:defRPr>
                <a:solidFill>
                  <a:srgbClr val="63666A"/>
                </a:solidFill>
              </a:defRPr>
            </a:lvl1pPr>
          </a:lstStyle>
          <a:p>
            <a:r>
              <a:rPr lang="en-US" noProof="0"/>
              <a:t>Paul Freeman / I&amp;S BF</a:t>
            </a:r>
          </a:p>
        </p:txBody>
      </p:sp>
      <p:sp>
        <p:nvSpPr>
          <p:cNvPr id="4" name="Date">
            <a:extLst>
              <a:ext uri="{FF2B5EF4-FFF2-40B4-BE49-F238E27FC236}">
                <a16:creationId xmlns:a16="http://schemas.microsoft.com/office/drawing/2014/main" id="{413E1321-A8ED-4A8C-AF4A-45EE9BC37915}"/>
              </a:ext>
            </a:extLst>
          </p:cNvPr>
          <p:cNvSpPr>
            <a:spLocks noGrp="1"/>
          </p:cNvSpPr>
          <p:nvPr>
            <p:ph type="dt" sz="half" idx="10"/>
          </p:nvPr>
        </p:nvSpPr>
        <p:spPr/>
        <p:txBody>
          <a:bodyPr/>
          <a:lstStyle>
            <a:lvl1pPr rtl="0">
              <a:defRPr/>
            </a:lvl1pPr>
          </a:lstStyle>
          <a:p>
            <a:r>
              <a:rPr lang="en-US" noProof="0"/>
              <a:t>20.07.2021</a:t>
            </a:r>
          </a:p>
        </p:txBody>
      </p:sp>
      <p:sp>
        <p:nvSpPr>
          <p:cNvPr id="3" name="Subtitle">
            <a:extLst>
              <a:ext uri="{FF2B5EF4-FFF2-40B4-BE49-F238E27FC236}">
                <a16:creationId xmlns:a16="http://schemas.microsoft.com/office/drawing/2014/main" id="{824837E6-2EDC-480D-B4C1-86B27D59924C}"/>
              </a:ext>
            </a:extLst>
          </p:cNvPr>
          <p:cNvSpPr>
            <a:spLocks noGrp="1"/>
          </p:cNvSpPr>
          <p:nvPr>
            <p:ph type="body" idx="1" hasCustomPrompt="1"/>
          </p:nvPr>
        </p:nvSpPr>
        <p:spPr>
          <a:xfrm>
            <a:off x="360000" y="2808000"/>
            <a:ext cx="5590800" cy="928800"/>
          </a:xfrm>
        </p:spPr>
        <p:txBody>
          <a:bodyPr/>
          <a:lstStyle>
            <a:lvl1pPr marL="0" indent="0" rtl="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Subtitle of the chapter</a:t>
            </a:r>
          </a:p>
        </p:txBody>
      </p:sp>
      <p:sp>
        <p:nvSpPr>
          <p:cNvPr id="2" name="Title">
            <a:extLst>
              <a:ext uri="{FF2B5EF4-FFF2-40B4-BE49-F238E27FC236}">
                <a16:creationId xmlns:a16="http://schemas.microsoft.com/office/drawing/2014/main" id="{86D56DF5-E537-48ED-A812-F32E9A1D7A2D}"/>
              </a:ext>
            </a:extLst>
          </p:cNvPr>
          <p:cNvSpPr>
            <a:spLocks noGrp="1"/>
          </p:cNvSpPr>
          <p:nvPr>
            <p:ph type="title" hasCustomPrompt="1"/>
          </p:nvPr>
        </p:nvSpPr>
        <p:spPr>
          <a:xfrm>
            <a:off x="360000" y="1800000"/>
            <a:ext cx="5590800" cy="886397"/>
          </a:xfrm>
        </p:spPr>
        <p:txBody>
          <a:bodyPr vert="horz" wrap="square" anchor="t">
            <a:noAutofit/>
          </a:bodyPr>
          <a:lstStyle>
            <a:lvl1pPr rtl="0">
              <a:defRPr sz="3200">
                <a:solidFill>
                  <a:schemeClr val="tx1"/>
                </a:solidFill>
              </a:defRPr>
            </a:lvl1pPr>
          </a:lstStyle>
          <a:p>
            <a:r>
              <a:rPr lang="en-US" noProof="0"/>
              <a:t>Title of </a:t>
            </a:r>
            <a:br>
              <a:rPr lang="en-US" noProof="0"/>
            </a:br>
            <a:r>
              <a:rPr lang="en-US" noProof="0"/>
              <a:t>the chapter</a:t>
            </a:r>
          </a:p>
        </p:txBody>
      </p:sp>
      <p:pic>
        <p:nvPicPr>
          <p:cNvPr id="10" name="Logo">
            <a:extLst>
              <a:ext uri="{FF2B5EF4-FFF2-40B4-BE49-F238E27FC236}">
                <a16:creationId xmlns:a16="http://schemas.microsoft.com/office/drawing/2014/main" id="{C8434A4F-51C2-4591-99E1-1B9E72ACC65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59238" y="320400"/>
            <a:ext cx="1674000" cy="424119"/>
          </a:xfrm>
          <a:prstGeom prst="rect">
            <a:avLst/>
          </a:prstGeom>
        </p:spPr>
      </p:pic>
      <p:sp>
        <p:nvSpPr>
          <p:cNvPr id="12" name="Line">
            <a:extLst>
              <a:ext uri="{FF2B5EF4-FFF2-40B4-BE49-F238E27FC236}">
                <a16:creationId xmlns:a16="http://schemas.microsoft.com/office/drawing/2014/main" id="{14047D6A-0FAD-424C-860C-6B87BF7B2E90}"/>
              </a:ext>
            </a:extLst>
          </p:cNvPr>
          <p:cNvSpPr/>
          <p:nvPr userDrawn="1"/>
        </p:nvSpPr>
        <p:spPr>
          <a:xfrm>
            <a:off x="-2" y="6786000"/>
            <a:ext cx="12192001"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noProof="0"/>
          </a:p>
        </p:txBody>
      </p:sp>
    </p:spTree>
    <p:extLst>
      <p:ext uri="{BB962C8B-B14F-4D97-AF65-F5344CB8AC3E}">
        <p14:creationId xmlns:p14="http://schemas.microsoft.com/office/powerpoint/2010/main" val="1847503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blank">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0FEEE5C-AB38-4E9E-9C0B-3F9321F43ED7}"/>
              </a:ext>
            </a:extLst>
          </p:cNvPr>
          <p:cNvGraphicFramePr>
            <a:graphicFrameLocks noChangeAspect="1"/>
          </p:cNvGraphicFramePr>
          <p:nvPr userDrawn="1">
            <p:custDataLst>
              <p:tags r:id="rId1"/>
            </p:custDataLst>
            <p:extLst>
              <p:ext uri="{D42A27DB-BD31-4B8C-83A1-F6EECF244321}">
                <p14:modId xmlns:p14="http://schemas.microsoft.com/office/powerpoint/2010/main" val="8361530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4" name="Object 3" hidden="1">
                        <a:extLst>
                          <a:ext uri="{FF2B5EF4-FFF2-40B4-BE49-F238E27FC236}">
                            <a16:creationId xmlns:a16="http://schemas.microsoft.com/office/drawing/2014/main" id="{A0FEEE5C-AB38-4E9E-9C0B-3F9321F43ED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2" name="Title">
            <a:extLst>
              <a:ext uri="{FF2B5EF4-FFF2-40B4-BE49-F238E27FC236}">
                <a16:creationId xmlns:a16="http://schemas.microsoft.com/office/drawing/2014/main" id="{5F9BD10A-C2D6-4AAB-81E0-AE2109049063}"/>
              </a:ext>
            </a:extLst>
          </p:cNvPr>
          <p:cNvSpPr>
            <a:spLocks noGrp="1"/>
          </p:cNvSpPr>
          <p:nvPr>
            <p:ph type="title" hasCustomPrompt="1"/>
          </p:nvPr>
        </p:nvSpPr>
        <p:spPr>
          <a:xfrm>
            <a:off x="360000" y="900000"/>
            <a:ext cx="11473200" cy="720000"/>
          </a:xfrm>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49200" cy="258763"/>
          </a:xfrm>
        </p:spPr>
        <p:txBody>
          <a:bodyPr lIns="0" tIns="0" rIns="0" bIns="0"/>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Tree>
    <p:extLst>
      <p:ext uri="{BB962C8B-B14F-4D97-AF65-F5344CB8AC3E}">
        <p14:creationId xmlns:p14="http://schemas.microsoft.com/office/powerpoint/2010/main" val="4222529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 one element">
    <p:bg>
      <p:bgRef idx="1001">
        <a:schemeClr val="bg1"/>
      </p:bgRef>
    </p:bg>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98EC8A00-AD89-48FB-BFF5-716B38170CB8}"/>
              </a:ext>
            </a:extLst>
          </p:cNvPr>
          <p:cNvGraphicFramePr>
            <a:graphicFrameLocks noChangeAspect="1"/>
          </p:cNvGraphicFramePr>
          <p:nvPr userDrawn="1">
            <p:custDataLst>
              <p:tags r:id="rId1"/>
            </p:custDataLst>
            <p:extLst>
              <p:ext uri="{D42A27DB-BD31-4B8C-83A1-F6EECF244321}">
                <p14:modId xmlns:p14="http://schemas.microsoft.com/office/powerpoint/2010/main" val="18293953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9" name="Object 8" hidden="1">
                        <a:extLst>
                          <a:ext uri="{FF2B5EF4-FFF2-40B4-BE49-F238E27FC236}">
                            <a16:creationId xmlns:a16="http://schemas.microsoft.com/office/drawing/2014/main" id="{98EC8A00-AD89-48FB-BFF5-716B38170CB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Pagenumber">
            <a:extLst>
              <a:ext uri="{FF2B5EF4-FFF2-40B4-BE49-F238E27FC236}">
                <a16:creationId xmlns:a16="http://schemas.microsoft.com/office/drawing/2014/main" id="{9415F646-42E2-45F1-B013-16C33110A55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5" name="Footer">
            <a:extLst>
              <a:ext uri="{FF2B5EF4-FFF2-40B4-BE49-F238E27FC236}">
                <a16:creationId xmlns:a16="http://schemas.microsoft.com/office/drawing/2014/main" id="{61A0B39E-37BE-4385-8BDA-BB7943378EC3}"/>
              </a:ext>
            </a:extLst>
          </p:cNvPr>
          <p:cNvSpPr>
            <a:spLocks noGrp="1"/>
          </p:cNvSpPr>
          <p:nvPr>
            <p:ph type="ftr" sz="quarter" idx="11"/>
          </p:nvPr>
        </p:nvSpPr>
        <p:spPr/>
        <p:txBody>
          <a:bodyPr/>
          <a:lstStyle>
            <a:lvl1pPr rtl="0">
              <a:defRPr/>
            </a:lvl1pPr>
          </a:lstStyle>
          <a:p>
            <a:r>
              <a:rPr lang="en-US" noProof="0"/>
              <a:t>Paul Freeman / I&amp;S BF</a:t>
            </a:r>
          </a:p>
        </p:txBody>
      </p:sp>
      <p:sp>
        <p:nvSpPr>
          <p:cNvPr id="4" name="Date">
            <a:extLst>
              <a:ext uri="{FF2B5EF4-FFF2-40B4-BE49-F238E27FC236}">
                <a16:creationId xmlns:a16="http://schemas.microsoft.com/office/drawing/2014/main" id="{80DC0812-16D9-4AAA-9288-BBB8F9B0AA16}"/>
              </a:ext>
            </a:extLst>
          </p:cNvPr>
          <p:cNvSpPr>
            <a:spLocks noGrp="1"/>
          </p:cNvSpPr>
          <p:nvPr>
            <p:ph type="dt" sz="half" idx="10"/>
          </p:nvPr>
        </p:nvSpPr>
        <p:spPr/>
        <p:txBody>
          <a:bodyPr/>
          <a:lstStyle>
            <a:lvl1pPr rtl="0">
              <a:defRPr/>
            </a:lvl1pPr>
          </a:lstStyle>
          <a:p>
            <a:r>
              <a:rPr lang="en-US" noProof="0"/>
              <a:t>20.07.2021</a:t>
            </a:r>
          </a:p>
        </p:txBody>
      </p:sp>
      <p:sp>
        <p:nvSpPr>
          <p:cNvPr id="3" name="Text">
            <a:extLst>
              <a:ext uri="{FF2B5EF4-FFF2-40B4-BE49-F238E27FC236}">
                <a16:creationId xmlns:a16="http://schemas.microsoft.com/office/drawing/2014/main" id="{0EEAC8B6-DD7A-43F1-97E4-FC4F39BDA5BB}"/>
              </a:ext>
            </a:extLst>
          </p:cNvPr>
          <p:cNvSpPr>
            <a:spLocks noGrp="1"/>
          </p:cNvSpPr>
          <p:nvPr>
            <p:ph idx="1" hasCustomPrompt="1"/>
          </p:nvPr>
        </p:nvSpPr>
        <p:spPr>
          <a:xfrm>
            <a:off x="360363" y="1800000"/>
            <a:ext cx="11473200" cy="45180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 name="Title">
            <a:extLst>
              <a:ext uri="{FF2B5EF4-FFF2-40B4-BE49-F238E27FC236}">
                <a16:creationId xmlns:a16="http://schemas.microsoft.com/office/drawing/2014/main" id="{9F1ED5DF-7377-4226-8985-9A5CEB05A5B7}"/>
              </a:ext>
            </a:extLst>
          </p:cNvPr>
          <p:cNvSpPr>
            <a:spLocks noGrp="1"/>
          </p:cNvSpPr>
          <p:nvPr>
            <p:ph type="title" hasCustomPrompt="1"/>
          </p:nvPr>
        </p:nvSpPr>
        <p:spPr>
          <a:xfrm>
            <a:off x="360000" y="900000"/>
            <a:ext cx="11473200" cy="720000"/>
          </a:xfrm>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C0AEF35E-AE0A-4B52-AFC6-676AA2D5BFC2}"/>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Tree>
    <p:extLst>
      <p:ext uri="{BB962C8B-B14F-4D97-AF65-F5344CB8AC3E}">
        <p14:creationId xmlns:p14="http://schemas.microsoft.com/office/powerpoint/2010/main" val="972601929"/>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 one image">
    <p:bg>
      <p:bgRef idx="1001">
        <a:schemeClr val="bg1"/>
      </p:bgRef>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6B03578D-7B63-4010-9F9D-4BAD098FAF60}"/>
              </a:ext>
            </a:extLst>
          </p:cNvPr>
          <p:cNvGraphicFramePr>
            <a:graphicFrameLocks noChangeAspect="1"/>
          </p:cNvGraphicFramePr>
          <p:nvPr userDrawn="1">
            <p:custDataLst>
              <p:tags r:id="rId1"/>
            </p:custDataLst>
            <p:extLst>
              <p:ext uri="{D42A27DB-BD31-4B8C-83A1-F6EECF244321}">
                <p14:modId xmlns:p14="http://schemas.microsoft.com/office/powerpoint/2010/main" val="23302444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7" name="Object 6" hidden="1">
                        <a:extLst>
                          <a:ext uri="{FF2B5EF4-FFF2-40B4-BE49-F238E27FC236}">
                            <a16:creationId xmlns:a16="http://schemas.microsoft.com/office/drawing/2014/main" id="{6B03578D-7B63-4010-9F9D-4BAD098FAF6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Pagenumber">
            <a:extLst>
              <a:ext uri="{FF2B5EF4-FFF2-40B4-BE49-F238E27FC236}">
                <a16:creationId xmlns:a16="http://schemas.microsoft.com/office/drawing/2014/main" id="{9415F646-42E2-45F1-B013-16C33110A55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5" name="Footer">
            <a:extLst>
              <a:ext uri="{FF2B5EF4-FFF2-40B4-BE49-F238E27FC236}">
                <a16:creationId xmlns:a16="http://schemas.microsoft.com/office/drawing/2014/main" id="{61A0B39E-37BE-4385-8BDA-BB7943378EC3}"/>
              </a:ext>
            </a:extLst>
          </p:cNvPr>
          <p:cNvSpPr>
            <a:spLocks noGrp="1"/>
          </p:cNvSpPr>
          <p:nvPr>
            <p:ph type="ftr" sz="quarter" idx="11"/>
          </p:nvPr>
        </p:nvSpPr>
        <p:spPr/>
        <p:txBody>
          <a:bodyPr/>
          <a:lstStyle>
            <a:lvl1pPr rtl="0">
              <a:defRPr/>
            </a:lvl1pPr>
          </a:lstStyle>
          <a:p>
            <a:r>
              <a:rPr lang="en-US" noProof="0"/>
              <a:t>Paul Freeman / I&amp;S BF</a:t>
            </a:r>
          </a:p>
        </p:txBody>
      </p:sp>
      <p:sp>
        <p:nvSpPr>
          <p:cNvPr id="4" name="Date">
            <a:extLst>
              <a:ext uri="{FF2B5EF4-FFF2-40B4-BE49-F238E27FC236}">
                <a16:creationId xmlns:a16="http://schemas.microsoft.com/office/drawing/2014/main" id="{80DC0812-16D9-4AAA-9288-BBB8F9B0AA16}"/>
              </a:ext>
            </a:extLst>
          </p:cNvPr>
          <p:cNvSpPr>
            <a:spLocks noGrp="1"/>
          </p:cNvSpPr>
          <p:nvPr>
            <p:ph type="dt" sz="half" idx="10"/>
          </p:nvPr>
        </p:nvSpPr>
        <p:spPr/>
        <p:txBody>
          <a:bodyPr/>
          <a:lstStyle>
            <a:lvl1pPr rtl="0">
              <a:defRPr/>
            </a:lvl1pPr>
          </a:lstStyle>
          <a:p>
            <a:r>
              <a:rPr lang="en-US" noProof="0"/>
              <a:t>20.07.2021</a:t>
            </a:r>
          </a:p>
        </p:txBody>
      </p:sp>
      <p:sp>
        <p:nvSpPr>
          <p:cNvPr id="2" name="Title">
            <a:extLst>
              <a:ext uri="{FF2B5EF4-FFF2-40B4-BE49-F238E27FC236}">
                <a16:creationId xmlns:a16="http://schemas.microsoft.com/office/drawing/2014/main" id="{9F1ED5DF-7377-4226-8985-9A5CEB05A5B7}"/>
              </a:ext>
            </a:extLst>
          </p:cNvPr>
          <p:cNvSpPr>
            <a:spLocks noGrp="1"/>
          </p:cNvSpPr>
          <p:nvPr>
            <p:ph type="title" hasCustomPrompt="1"/>
          </p:nvPr>
        </p:nvSpPr>
        <p:spPr>
          <a:xfrm>
            <a:off x="360000" y="900000"/>
            <a:ext cx="11473200" cy="720000"/>
          </a:xfrm>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C0AEF35E-AE0A-4B52-AFC6-676AA2D5BFC2}"/>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p:txBody>
      </p:sp>
      <p:sp>
        <p:nvSpPr>
          <p:cNvPr id="9" name="Bildplatzhalter 8">
            <a:extLst>
              <a:ext uri="{FF2B5EF4-FFF2-40B4-BE49-F238E27FC236}">
                <a16:creationId xmlns:a16="http://schemas.microsoft.com/office/drawing/2014/main" id="{CD5DF491-9236-4812-87A8-9F3FAF9146CD}"/>
              </a:ext>
            </a:extLst>
          </p:cNvPr>
          <p:cNvSpPr>
            <a:spLocks noGrp="1"/>
          </p:cNvSpPr>
          <p:nvPr>
            <p:ph type="pic" sz="quarter" idx="14" hasCustomPrompt="1"/>
          </p:nvPr>
        </p:nvSpPr>
        <p:spPr>
          <a:xfrm>
            <a:off x="360363" y="1798638"/>
            <a:ext cx="11472862" cy="4519612"/>
          </a:xfrm>
          <a:solidFill>
            <a:srgbClr val="ECECED"/>
          </a:solidFill>
        </p:spPr>
        <p:txBody>
          <a:bodyPr anchor="ctr"/>
          <a:lstStyle>
            <a:lvl1pPr marL="0" indent="0" algn="ctr" rtl="0">
              <a:buNone/>
              <a:defRPr>
                <a:solidFill>
                  <a:schemeClr val="bg1"/>
                </a:solidFill>
              </a:defRPr>
            </a:lvl1pPr>
          </a:lstStyle>
          <a:p>
            <a:r>
              <a:rPr lang="en-US" noProof="0"/>
              <a:t>Click to add image</a:t>
            </a:r>
          </a:p>
        </p:txBody>
      </p:sp>
    </p:spTree>
    <p:extLst>
      <p:ext uri="{BB962C8B-B14F-4D97-AF65-F5344CB8AC3E}">
        <p14:creationId xmlns:p14="http://schemas.microsoft.com/office/powerpoint/2010/main" val="1164406757"/>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two elements">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2CABC929-C575-4608-9496-07C62295B264}"/>
              </a:ext>
            </a:extLst>
          </p:cNvPr>
          <p:cNvGraphicFramePr>
            <a:graphicFrameLocks noChangeAspect="1"/>
          </p:cNvGraphicFramePr>
          <p:nvPr userDrawn="1">
            <p:custDataLst>
              <p:tags r:id="rId1"/>
            </p:custDataLst>
            <p:extLst>
              <p:ext uri="{D42A27DB-BD31-4B8C-83A1-F6EECF244321}">
                <p14:modId xmlns:p14="http://schemas.microsoft.com/office/powerpoint/2010/main" val="32275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10" name="Object 9" hidden="1">
                        <a:extLst>
                          <a:ext uri="{FF2B5EF4-FFF2-40B4-BE49-F238E27FC236}">
                            <a16:creationId xmlns:a16="http://schemas.microsoft.com/office/drawing/2014/main" id="{2CABC929-C575-4608-9496-07C62295B26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4" name="Content 2">
            <a:extLst>
              <a:ext uri="{FF2B5EF4-FFF2-40B4-BE49-F238E27FC236}">
                <a16:creationId xmlns:a16="http://schemas.microsoft.com/office/drawing/2014/main" id="{76B16351-0FC9-437E-B3E0-1343CCD9F06B}"/>
              </a:ext>
            </a:extLst>
          </p:cNvPr>
          <p:cNvSpPr>
            <a:spLocks noGrp="1"/>
          </p:cNvSpPr>
          <p:nvPr>
            <p:ph sz="half" idx="2" hasCustomPrompt="1"/>
          </p:nvPr>
        </p:nvSpPr>
        <p:spPr>
          <a:xfrm>
            <a:off x="6242400" y="1799999"/>
            <a:ext cx="5590800" cy="45180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360362" y="1799999"/>
            <a:ext cx="5591175" cy="45180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 name="Title">
            <a:extLst>
              <a:ext uri="{FF2B5EF4-FFF2-40B4-BE49-F238E27FC236}">
                <a16:creationId xmlns:a16="http://schemas.microsoft.com/office/drawing/2014/main" id="{5F9BD10A-C2D6-4AAB-81E0-AE2109049063}"/>
              </a:ext>
            </a:extLst>
          </p:cNvPr>
          <p:cNvSpPr>
            <a:spLocks noGrp="1"/>
          </p:cNvSpPr>
          <p:nvPr>
            <p:ph type="title" hasCustomPrompt="1"/>
          </p:nvPr>
        </p:nvSpPr>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a:p>
            <a:pPr lvl="0"/>
            <a:endParaRPr lang="en-US" noProof="0"/>
          </a:p>
        </p:txBody>
      </p:sp>
    </p:spTree>
    <p:extLst>
      <p:ext uri="{BB962C8B-B14F-4D97-AF65-F5344CB8AC3E}">
        <p14:creationId xmlns:p14="http://schemas.microsoft.com/office/powerpoint/2010/main" val="1532154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element and image #1">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28FC46C5-30CB-49C5-9DD6-67231F303401}"/>
              </a:ext>
            </a:extLst>
          </p:cNvPr>
          <p:cNvGraphicFramePr>
            <a:graphicFrameLocks noChangeAspect="1"/>
          </p:cNvGraphicFramePr>
          <p:nvPr userDrawn="1">
            <p:custDataLst>
              <p:tags r:id="rId1"/>
            </p:custDataLst>
            <p:extLst>
              <p:ext uri="{D42A27DB-BD31-4B8C-83A1-F6EECF244321}">
                <p14:modId xmlns:p14="http://schemas.microsoft.com/office/powerpoint/2010/main" val="40174937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9" name="Object 8" hidden="1">
                        <a:extLst>
                          <a:ext uri="{FF2B5EF4-FFF2-40B4-BE49-F238E27FC236}">
                            <a16:creationId xmlns:a16="http://schemas.microsoft.com/office/drawing/2014/main" id="{28FC46C5-30CB-49C5-9DD6-67231F30340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Pagenumber">
            <a:extLst>
              <a:ext uri="{FF2B5EF4-FFF2-40B4-BE49-F238E27FC236}">
                <a16:creationId xmlns:a16="http://schemas.microsoft.com/office/drawing/2014/main" id="{4F6E0ADB-8058-4652-8F48-21C8CF77EBA6}"/>
              </a:ext>
            </a:extLst>
          </p:cNvPr>
          <p:cNvSpPr>
            <a:spLocks noGrp="1"/>
          </p:cNvSpPr>
          <p:nvPr>
            <p:ph type="sldNum" sz="quarter" idx="12"/>
          </p:nvPr>
        </p:nvSpPr>
        <p:spPr/>
        <p:txBody>
          <a:bodyPr/>
          <a:lstStyle>
            <a:lvl1pPr rtl="0">
              <a:defRPr/>
            </a:lvl1pPr>
          </a:lstStyle>
          <a:p>
            <a:fld id="{0CE2C118-78B0-4948-9692-2E57815A59D4}" type="slidenum">
              <a:rPr lang="en-US" noProof="0" smtClean="0"/>
              <a:pPr/>
              <a:t>‹#›</a:t>
            </a:fld>
            <a:endParaRPr lang="en-US" noProof="0"/>
          </a:p>
        </p:txBody>
      </p:sp>
      <p:sp>
        <p:nvSpPr>
          <p:cNvPr id="6" name="Footer">
            <a:extLst>
              <a:ext uri="{FF2B5EF4-FFF2-40B4-BE49-F238E27FC236}">
                <a16:creationId xmlns:a16="http://schemas.microsoft.com/office/drawing/2014/main" id="{77B17D79-02A5-463C-A7F3-A92241A9CD16}"/>
              </a:ext>
            </a:extLst>
          </p:cNvPr>
          <p:cNvSpPr>
            <a:spLocks noGrp="1"/>
          </p:cNvSpPr>
          <p:nvPr>
            <p:ph type="ftr" sz="quarter" idx="11"/>
          </p:nvPr>
        </p:nvSpPr>
        <p:spPr/>
        <p:txBody>
          <a:bodyPr/>
          <a:lstStyle>
            <a:lvl1pPr rtl="0">
              <a:defRPr/>
            </a:lvl1pPr>
          </a:lstStyle>
          <a:p>
            <a:r>
              <a:rPr lang="en-US" noProof="0"/>
              <a:t>Paul Freeman / I&amp;S BF</a:t>
            </a:r>
          </a:p>
        </p:txBody>
      </p:sp>
      <p:sp>
        <p:nvSpPr>
          <p:cNvPr id="5" name="Date">
            <a:extLst>
              <a:ext uri="{FF2B5EF4-FFF2-40B4-BE49-F238E27FC236}">
                <a16:creationId xmlns:a16="http://schemas.microsoft.com/office/drawing/2014/main" id="{9FF4EC82-580C-4586-8F94-B52AC4B8F68F}"/>
              </a:ext>
            </a:extLst>
          </p:cNvPr>
          <p:cNvSpPr>
            <a:spLocks noGrp="1"/>
          </p:cNvSpPr>
          <p:nvPr>
            <p:ph type="dt" sz="half" idx="10"/>
          </p:nvPr>
        </p:nvSpPr>
        <p:spPr/>
        <p:txBody>
          <a:bodyPr/>
          <a:lstStyle>
            <a:lvl1pPr rtl="0">
              <a:defRPr/>
            </a:lvl1pPr>
          </a:lstStyle>
          <a:p>
            <a:r>
              <a:rPr lang="en-US" noProof="0"/>
              <a:t>20.07.2021</a:t>
            </a:r>
          </a:p>
        </p:txBody>
      </p:sp>
      <p:sp>
        <p:nvSpPr>
          <p:cNvPr id="3" name="Content 1">
            <a:extLst>
              <a:ext uri="{FF2B5EF4-FFF2-40B4-BE49-F238E27FC236}">
                <a16:creationId xmlns:a16="http://schemas.microsoft.com/office/drawing/2014/main" id="{EAB99FF0-D2F6-49B1-8163-8F41F44BD37E}"/>
              </a:ext>
            </a:extLst>
          </p:cNvPr>
          <p:cNvSpPr>
            <a:spLocks noGrp="1"/>
          </p:cNvSpPr>
          <p:nvPr>
            <p:ph sz="half" idx="1" hasCustomPrompt="1"/>
          </p:nvPr>
        </p:nvSpPr>
        <p:spPr>
          <a:xfrm>
            <a:off x="360362" y="1799999"/>
            <a:ext cx="5591175" cy="4518000"/>
          </a:xfrm>
        </p:spPr>
        <p:txBody>
          <a:bodyPr/>
          <a:lstStyle>
            <a:lvl1pPr rtl="0">
              <a:defRPr/>
            </a:lvl1pPr>
            <a:lvl2pPr rtl="0">
              <a:defRPr/>
            </a:lvl2pPr>
            <a:lvl3pPr rtl="0">
              <a:defRPr/>
            </a:lvl3pPr>
            <a:lvl4pPr rtl="0">
              <a:defRPr/>
            </a:lvl4pPr>
            <a:lvl5pPr rtl="0">
              <a:defRPr/>
            </a:lvl5p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 name="Title">
            <a:extLst>
              <a:ext uri="{FF2B5EF4-FFF2-40B4-BE49-F238E27FC236}">
                <a16:creationId xmlns:a16="http://schemas.microsoft.com/office/drawing/2014/main" id="{5F9BD10A-C2D6-4AAB-81E0-AE2109049063}"/>
              </a:ext>
            </a:extLst>
          </p:cNvPr>
          <p:cNvSpPr>
            <a:spLocks noGrp="1"/>
          </p:cNvSpPr>
          <p:nvPr>
            <p:ph type="title" hasCustomPrompt="1"/>
          </p:nvPr>
        </p:nvSpPr>
        <p:spPr/>
        <p:txBody>
          <a:bodyPr vert="horz"/>
          <a:lstStyle>
            <a:lvl1pPr rtl="0">
              <a:defRPr/>
            </a:lvl1pPr>
          </a:lstStyle>
          <a:p>
            <a:r>
              <a:rPr lang="en-US" noProof="0"/>
              <a:t>Headline of the slide with a maximum length of two lines</a:t>
            </a:r>
          </a:p>
        </p:txBody>
      </p:sp>
      <p:sp>
        <p:nvSpPr>
          <p:cNvPr id="8" name="Chapter">
            <a:extLst>
              <a:ext uri="{FF2B5EF4-FFF2-40B4-BE49-F238E27FC236}">
                <a16:creationId xmlns:a16="http://schemas.microsoft.com/office/drawing/2014/main" id="{9F511298-DC0E-4550-AEAA-AAE6E08F28B8}"/>
              </a:ext>
            </a:extLst>
          </p:cNvPr>
          <p:cNvSpPr>
            <a:spLocks noGrp="1"/>
          </p:cNvSpPr>
          <p:nvPr>
            <p:ph type="body" sz="quarter" idx="13" hasCustomPrompt="1"/>
          </p:nvPr>
        </p:nvSpPr>
        <p:spPr>
          <a:xfrm>
            <a:off x="360000" y="360000"/>
            <a:ext cx="7549200" cy="258763"/>
          </a:xfrm>
        </p:spPr>
        <p:txBody>
          <a:bodyPr/>
          <a:lstStyle>
            <a:lvl1pPr marL="0" indent="0" rtl="0">
              <a:buNone/>
              <a:defRPr sz="1200">
                <a:solidFill>
                  <a:schemeClr val="accent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a:t>Chapter title (no headline)</a:t>
            </a:r>
          </a:p>
          <a:p>
            <a:pPr lvl="0"/>
            <a:endParaRPr lang="en-US" noProof="0"/>
          </a:p>
        </p:txBody>
      </p:sp>
      <p:sp>
        <p:nvSpPr>
          <p:cNvPr id="10" name="Bildplatzhalter 9">
            <a:extLst>
              <a:ext uri="{FF2B5EF4-FFF2-40B4-BE49-F238E27FC236}">
                <a16:creationId xmlns:a16="http://schemas.microsoft.com/office/drawing/2014/main" id="{BCB7BB9B-1DD9-4277-8388-D856275721F2}"/>
              </a:ext>
            </a:extLst>
          </p:cNvPr>
          <p:cNvSpPr>
            <a:spLocks noGrp="1"/>
          </p:cNvSpPr>
          <p:nvPr>
            <p:ph type="pic" sz="quarter" idx="14" hasCustomPrompt="1"/>
          </p:nvPr>
        </p:nvSpPr>
        <p:spPr>
          <a:xfrm>
            <a:off x="6242050" y="1798638"/>
            <a:ext cx="5591175" cy="4519612"/>
          </a:xfrm>
          <a:solidFill>
            <a:srgbClr val="ECECED"/>
          </a:solidFill>
        </p:spPr>
        <p:txBody>
          <a:bodyPr anchor="ctr"/>
          <a:lstStyle>
            <a:lvl1pPr marL="0" indent="0" algn="ctr" rtl="0">
              <a:buNone/>
              <a:defRPr>
                <a:solidFill>
                  <a:schemeClr val="bg1"/>
                </a:solidFill>
              </a:defRPr>
            </a:lvl1pPr>
          </a:lstStyle>
          <a:p>
            <a:r>
              <a:rPr lang="en-US" noProof="0"/>
              <a:t>Click to add image</a:t>
            </a:r>
          </a:p>
        </p:txBody>
      </p:sp>
    </p:spTree>
    <p:extLst>
      <p:ext uri="{BB962C8B-B14F-4D97-AF65-F5344CB8AC3E}">
        <p14:creationId xmlns:p14="http://schemas.microsoft.com/office/powerpoint/2010/main" val="284937117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ags" Target="../tags/tag2.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49D565CE-8CEC-49A5-B0A0-C568DBFA3CF2}"/>
              </a:ext>
            </a:extLst>
          </p:cNvPr>
          <p:cNvGraphicFramePr>
            <a:graphicFrameLocks noChangeAspect="1"/>
          </p:cNvGraphicFramePr>
          <p:nvPr userDrawn="1">
            <p:custDataLst>
              <p:tags r:id="rId35"/>
            </p:custDataLst>
            <p:extLst>
              <p:ext uri="{D42A27DB-BD31-4B8C-83A1-F6EECF244321}">
                <p14:modId xmlns:p14="http://schemas.microsoft.com/office/powerpoint/2010/main" val="19830366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6" imgW="470" imgH="469" progId="TCLayout.ActiveDocument.1">
                  <p:embed/>
                </p:oleObj>
              </mc:Choice>
              <mc:Fallback>
                <p:oleObj name="think-cell Slide" r:id="rId36" imgW="470" imgH="469" progId="TCLayout.ActiveDocument.1">
                  <p:embed/>
                  <p:pic>
                    <p:nvPicPr>
                      <p:cNvPr id="9" name="Object 8" hidden="1">
                        <a:extLst>
                          <a:ext uri="{FF2B5EF4-FFF2-40B4-BE49-F238E27FC236}">
                            <a16:creationId xmlns:a16="http://schemas.microsoft.com/office/drawing/2014/main" id="{49D565CE-8CEC-49A5-B0A0-C568DBFA3CF2}"/>
                          </a:ext>
                        </a:extLst>
                      </p:cNvPr>
                      <p:cNvPicPr/>
                      <p:nvPr/>
                    </p:nvPicPr>
                    <p:blipFill>
                      <a:blip r:embed="rId37"/>
                      <a:stretch>
                        <a:fillRect/>
                      </a:stretch>
                    </p:blipFill>
                    <p:spPr>
                      <a:xfrm>
                        <a:off x="1588" y="1588"/>
                        <a:ext cx="1588" cy="1588"/>
                      </a:xfrm>
                      <a:prstGeom prst="rect">
                        <a:avLst/>
                      </a:prstGeom>
                    </p:spPr>
                  </p:pic>
                </p:oleObj>
              </mc:Fallback>
            </mc:AlternateContent>
          </a:graphicData>
        </a:graphic>
      </p:graphicFrame>
      <p:sp>
        <p:nvSpPr>
          <p:cNvPr id="10" name="Line">
            <a:extLst>
              <a:ext uri="{FF2B5EF4-FFF2-40B4-BE49-F238E27FC236}">
                <a16:creationId xmlns:a16="http://schemas.microsoft.com/office/drawing/2014/main" id="{A9F26DCB-BB28-4459-9CF2-0934825CD709}"/>
              </a:ext>
            </a:extLst>
          </p:cNvPr>
          <p:cNvSpPr/>
          <p:nvPr userDrawn="1"/>
        </p:nvSpPr>
        <p:spPr>
          <a:xfrm>
            <a:off x="-2" y="6786000"/>
            <a:ext cx="12192001"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noProof="0"/>
          </a:p>
        </p:txBody>
      </p:sp>
      <p:sp>
        <p:nvSpPr>
          <p:cNvPr id="6" name="Pagenumber">
            <a:extLst>
              <a:ext uri="{FF2B5EF4-FFF2-40B4-BE49-F238E27FC236}">
                <a16:creationId xmlns:a16="http://schemas.microsoft.com/office/drawing/2014/main" id="{CD91E1D8-6A85-40A9-B459-E98547EB7768}"/>
              </a:ext>
            </a:extLst>
          </p:cNvPr>
          <p:cNvSpPr>
            <a:spLocks noGrp="1"/>
          </p:cNvSpPr>
          <p:nvPr>
            <p:ph type="sldNum" sz="quarter" idx="4"/>
          </p:nvPr>
        </p:nvSpPr>
        <p:spPr>
          <a:xfrm>
            <a:off x="11208568" y="6453000"/>
            <a:ext cx="623069" cy="252000"/>
          </a:xfrm>
          <a:prstGeom prst="rect">
            <a:avLst/>
          </a:prstGeom>
        </p:spPr>
        <p:txBody>
          <a:bodyPr vert="horz" lIns="0" tIns="0" rIns="0" bIns="0" rtlCol="0" anchor="b"/>
          <a:lstStyle>
            <a:lvl1pPr marL="0" indent="0" algn="r" rtl="0">
              <a:buNone/>
              <a:defRPr sz="1000">
                <a:solidFill>
                  <a:srgbClr val="63666A"/>
                </a:solidFill>
              </a:defRPr>
            </a:lvl1pPr>
          </a:lstStyle>
          <a:p>
            <a:fld id="{0CE2C118-78B0-4948-9692-2E57815A59D4}" type="slidenum">
              <a:rPr lang="en-US" noProof="0" smtClean="0"/>
              <a:pPr/>
              <a:t>‹#›</a:t>
            </a:fld>
            <a:endParaRPr lang="en-US" noProof="0"/>
          </a:p>
        </p:txBody>
      </p:sp>
      <p:sp>
        <p:nvSpPr>
          <p:cNvPr id="5" name="Footer">
            <a:extLst>
              <a:ext uri="{FF2B5EF4-FFF2-40B4-BE49-F238E27FC236}">
                <a16:creationId xmlns:a16="http://schemas.microsoft.com/office/drawing/2014/main" id="{C3F35868-2AF1-4AFD-B32E-D5AE114FF9AF}"/>
              </a:ext>
            </a:extLst>
          </p:cNvPr>
          <p:cNvSpPr>
            <a:spLocks noGrp="1"/>
          </p:cNvSpPr>
          <p:nvPr>
            <p:ph type="ftr" sz="quarter" idx="3"/>
          </p:nvPr>
        </p:nvSpPr>
        <p:spPr>
          <a:xfrm>
            <a:off x="6242050" y="6453000"/>
            <a:ext cx="3625549" cy="252000"/>
          </a:xfrm>
          <a:prstGeom prst="rect">
            <a:avLst/>
          </a:prstGeom>
        </p:spPr>
        <p:txBody>
          <a:bodyPr vert="horz" lIns="0" tIns="0" rIns="0" bIns="0" rtlCol="0" anchor="b"/>
          <a:lstStyle>
            <a:lvl1pPr marL="0" indent="0" algn="r" rtl="0">
              <a:buNone/>
              <a:defRPr sz="1000">
                <a:solidFill>
                  <a:srgbClr val="63666A"/>
                </a:solidFill>
              </a:defRPr>
            </a:lvl1pPr>
          </a:lstStyle>
          <a:p>
            <a:r>
              <a:rPr lang="en-US" noProof="0"/>
              <a:t>Paul Freeman / I&amp;S BF</a:t>
            </a:r>
          </a:p>
        </p:txBody>
      </p:sp>
      <p:sp>
        <p:nvSpPr>
          <p:cNvPr id="4" name="Date">
            <a:extLst>
              <a:ext uri="{FF2B5EF4-FFF2-40B4-BE49-F238E27FC236}">
                <a16:creationId xmlns:a16="http://schemas.microsoft.com/office/drawing/2014/main" id="{720D0EB9-6688-4F39-AD06-C3B8395EE2F0}"/>
              </a:ext>
            </a:extLst>
          </p:cNvPr>
          <p:cNvSpPr>
            <a:spLocks noGrp="1"/>
          </p:cNvSpPr>
          <p:nvPr>
            <p:ph type="dt" sz="half" idx="2"/>
          </p:nvPr>
        </p:nvSpPr>
        <p:spPr>
          <a:xfrm>
            <a:off x="10158112" y="6453000"/>
            <a:ext cx="1050456" cy="252000"/>
          </a:xfrm>
          <a:prstGeom prst="rect">
            <a:avLst/>
          </a:prstGeom>
        </p:spPr>
        <p:txBody>
          <a:bodyPr vert="horz" lIns="0" tIns="0" rIns="0" bIns="0" rtlCol="0" anchor="b"/>
          <a:lstStyle>
            <a:lvl1pPr marL="0" indent="0" algn="l" rtl="0">
              <a:buNone/>
              <a:defRPr sz="1000">
                <a:solidFill>
                  <a:srgbClr val="63666A"/>
                </a:solidFill>
              </a:defRPr>
            </a:lvl1pPr>
          </a:lstStyle>
          <a:p>
            <a:r>
              <a:rPr lang="en-US" noProof="0"/>
              <a:t>20.07.2021</a:t>
            </a:r>
          </a:p>
        </p:txBody>
      </p:sp>
      <p:sp>
        <p:nvSpPr>
          <p:cNvPr id="3" name="Text 2">
            <a:extLst>
              <a:ext uri="{FF2B5EF4-FFF2-40B4-BE49-F238E27FC236}">
                <a16:creationId xmlns:a16="http://schemas.microsoft.com/office/drawing/2014/main" id="{4E57F333-9166-45F5-8379-A35537E80D13}"/>
              </a:ext>
            </a:extLst>
          </p:cNvPr>
          <p:cNvSpPr>
            <a:spLocks noGrp="1"/>
          </p:cNvSpPr>
          <p:nvPr>
            <p:ph type="body" idx="1"/>
          </p:nvPr>
        </p:nvSpPr>
        <p:spPr>
          <a:xfrm>
            <a:off x="360000" y="1800000"/>
            <a:ext cx="11473200" cy="4518000"/>
          </a:xfrm>
          <a:prstGeom prst="rect">
            <a:avLst/>
          </a:prstGeom>
        </p:spPr>
        <p:txBody>
          <a:bodyPr vert="horz" lIns="0" tIns="0" rIns="0" bIns="0" rtlCol="0">
            <a:noAutofit/>
          </a:bodyPr>
          <a:lstStyle/>
          <a:p>
            <a:pPr lvl="0"/>
            <a:r>
              <a:rPr lang="en-US" noProof="0" err="1"/>
              <a:t>Mastertextformat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2" name="Text 1">
            <a:extLst>
              <a:ext uri="{FF2B5EF4-FFF2-40B4-BE49-F238E27FC236}">
                <a16:creationId xmlns:a16="http://schemas.microsoft.com/office/drawing/2014/main" id="{9BA855CF-A78F-4002-AAF8-B818347AE824}"/>
              </a:ext>
            </a:extLst>
          </p:cNvPr>
          <p:cNvSpPr>
            <a:spLocks noGrp="1"/>
          </p:cNvSpPr>
          <p:nvPr>
            <p:ph type="title"/>
          </p:nvPr>
        </p:nvSpPr>
        <p:spPr>
          <a:xfrm>
            <a:off x="360000" y="900000"/>
            <a:ext cx="11473200" cy="720000"/>
          </a:xfrm>
          <a:prstGeom prst="rect">
            <a:avLst/>
          </a:prstGeom>
        </p:spPr>
        <p:txBody>
          <a:bodyPr vert="horz" lIns="0" tIns="0" rIns="0" bIns="0" rtlCol="0" anchor="t">
            <a:noAutofit/>
          </a:bodyPr>
          <a:lstStyle/>
          <a:p>
            <a:r>
              <a:rPr lang="en-US" noProof="0"/>
              <a:t>Headline of the slide with a maximum length of two lines</a:t>
            </a:r>
          </a:p>
        </p:txBody>
      </p:sp>
      <p:pic>
        <p:nvPicPr>
          <p:cNvPr id="7" name="Logo">
            <a:extLst>
              <a:ext uri="{FF2B5EF4-FFF2-40B4-BE49-F238E27FC236}">
                <a16:creationId xmlns:a16="http://schemas.microsoft.com/office/drawing/2014/main" id="{135E515D-E986-4C22-9414-B790D022B554}"/>
              </a:ext>
            </a:extLst>
          </p:cNvPr>
          <p:cNvPicPr>
            <a:picLocks noChangeAspect="1"/>
          </p:cNvPicPr>
          <p:nvPr userDrawn="1"/>
        </p:nvPicPr>
        <p:blipFill>
          <a:blip r:embed="rId38" cstate="screen">
            <a:extLst>
              <a:ext uri="{28A0092B-C50C-407E-A947-70E740481C1C}">
                <a14:useLocalDpi xmlns:a14="http://schemas.microsoft.com/office/drawing/2010/main"/>
              </a:ext>
            </a:extLst>
          </a:blip>
          <a:stretch>
            <a:fillRect/>
          </a:stretch>
        </p:blipFill>
        <p:spPr>
          <a:xfrm>
            <a:off x="10159986" y="320400"/>
            <a:ext cx="1674000" cy="424119"/>
          </a:xfrm>
          <a:prstGeom prst="rect">
            <a:avLst/>
          </a:prstGeom>
        </p:spPr>
      </p:pic>
      <p:sp>
        <p:nvSpPr>
          <p:cNvPr id="8" name="CopyrightSlideMasterPT">
            <a:extLst>
              <a:ext uri="{FF2B5EF4-FFF2-40B4-BE49-F238E27FC236}">
                <a16:creationId xmlns:a16="http://schemas.microsoft.com/office/drawing/2014/main" id="{CD48CA38-A62E-4157-A234-A3C657EC662A}"/>
              </a:ext>
            </a:extLst>
          </p:cNvPr>
          <p:cNvSpPr txBox="1"/>
          <p:nvPr userDrawn="1"/>
        </p:nvSpPr>
        <p:spPr>
          <a:xfrm>
            <a:off x="359999" y="6453000"/>
            <a:ext cx="5589951" cy="252000"/>
          </a:xfrm>
          <a:prstGeom prst="rect">
            <a:avLst/>
          </a:prstGeom>
        </p:spPr>
        <p:txBody>
          <a:bodyPr vert="horz" wrap="square" lIns="0" tIns="0" rIns="0" bIns="0" rtlCol="0" anchor="b">
            <a:noAutofit/>
          </a:bodyPr>
          <a:lstStyle/>
          <a:p>
            <a:pPr marL="0" marR="0" lvl="0" indent="0" algn="l" defTabSz="180000" rtl="0" eaLnBrk="1" fontAlgn="auto" latinLnBrk="0" hangingPunct="1">
              <a:lnSpc>
                <a:spcPct val="100000"/>
              </a:lnSpc>
              <a:spcBef>
                <a:spcPts val="600"/>
              </a:spcBef>
              <a:spcAft>
                <a:spcPts val="0"/>
              </a:spcAft>
              <a:buClr>
                <a:schemeClr val="accent1"/>
              </a:buClr>
              <a:buSzTx/>
              <a:buFont typeface="Arial" panose="020B0604020202020204" pitchFamily="34" charset="0"/>
              <a:buNone/>
              <a:tabLst/>
              <a:defRPr/>
            </a:pPr>
            <a:r>
              <a:rPr lang="en-US" sz="1000" noProof="0">
                <a:solidFill>
                  <a:srgbClr val="63666A"/>
                </a:solidFill>
                <a:effectLst/>
                <a:latin typeface="+mj-lt"/>
                <a:ea typeface="Times New Roman" panose="02020603050405020304" pitchFamily="18" charset="0"/>
                <a:cs typeface="Times New Roman" panose="02020603050405020304" pitchFamily="18" charset="0"/>
              </a:rPr>
              <a:t>Restricted © Primetals Technologies 2021. All rights reserved.</a:t>
            </a:r>
          </a:p>
        </p:txBody>
      </p:sp>
    </p:spTree>
    <p:extLst>
      <p:ext uri="{BB962C8B-B14F-4D97-AF65-F5344CB8AC3E}">
        <p14:creationId xmlns:p14="http://schemas.microsoft.com/office/powerpoint/2010/main" val="2541662418"/>
      </p:ext>
    </p:extLst>
  </p:cSld>
  <p:clrMap bg1="lt1" tx1="dk1" bg2="lt2" tx2="dk2" accent1="accent1" accent2="accent2" accent3="accent3" accent4="accent4" accent5="accent5" accent6="accent6" hlink="hlink" folHlink="folHlink"/>
  <p:sldLayoutIdLst>
    <p:sldLayoutId id="2147483661" r:id="rId1"/>
    <p:sldLayoutId id="2147483687" r:id="rId2"/>
    <p:sldLayoutId id="2147483663" r:id="rId3"/>
    <p:sldLayoutId id="2147483688" r:id="rId4"/>
    <p:sldLayoutId id="2147483692" r:id="rId5"/>
    <p:sldLayoutId id="2147483662" r:id="rId6"/>
    <p:sldLayoutId id="2147483695" r:id="rId7"/>
    <p:sldLayoutId id="2147483664" r:id="rId8"/>
    <p:sldLayoutId id="2147483696" r:id="rId9"/>
    <p:sldLayoutId id="2147483697" r:id="rId10"/>
    <p:sldLayoutId id="2147483698" r:id="rId11"/>
    <p:sldLayoutId id="2147483674" r:id="rId12"/>
    <p:sldLayoutId id="2147483699" r:id="rId13"/>
    <p:sldLayoutId id="2147483701" r:id="rId14"/>
    <p:sldLayoutId id="2147483683" r:id="rId15"/>
    <p:sldLayoutId id="2147483700" r:id="rId16"/>
    <p:sldLayoutId id="2147483675" r:id="rId17"/>
    <p:sldLayoutId id="2147483676" r:id="rId18"/>
    <p:sldLayoutId id="2147483677" r:id="rId19"/>
    <p:sldLayoutId id="2147483678" r:id="rId20"/>
    <p:sldLayoutId id="2147483691" r:id="rId21"/>
    <p:sldLayoutId id="2147483672" r:id="rId22"/>
    <p:sldLayoutId id="2147483685" r:id="rId23"/>
    <p:sldLayoutId id="2147483686" r:id="rId24"/>
    <p:sldLayoutId id="2147483673" r:id="rId25"/>
    <p:sldLayoutId id="2147483689" r:id="rId26"/>
    <p:sldLayoutId id="2147483679" r:id="rId27"/>
    <p:sldLayoutId id="2147483680" r:id="rId28"/>
    <p:sldLayoutId id="2147483681" r:id="rId29"/>
    <p:sldLayoutId id="2147483682" r:id="rId30"/>
    <p:sldLayoutId id="2147483693" r:id="rId31"/>
    <p:sldLayoutId id="2147483694" r:id="rId32"/>
    <p:sldLayoutId id="2147483684" r:id="rId33"/>
  </p:sldLayoutIdLst>
  <p:hf hdr="0"/>
  <p:txStyles>
    <p:titleStyle>
      <a:lvl1pPr algn="l" defTabSz="914400" rtl="0" eaLnBrk="1" latinLnBrk="0" hangingPunct="1">
        <a:lnSpc>
          <a:spcPct val="90000"/>
        </a:lnSpc>
        <a:spcBef>
          <a:spcPct val="0"/>
        </a:spcBef>
        <a:buNone/>
        <a:defRPr sz="2400" kern="1200">
          <a:solidFill>
            <a:schemeClr val="accent1"/>
          </a:solidFill>
          <a:latin typeface="+mj-lt"/>
          <a:ea typeface="+mj-ea"/>
          <a:cs typeface="+mj-cs"/>
        </a:defRPr>
      </a:lvl1pPr>
    </p:titleStyle>
    <p:bodyStyle>
      <a:lvl1pPr marL="179388" indent="-179388" algn="l" defTabSz="914400" rtl="0" eaLnBrk="1" latinLnBrk="0" hangingPunct="1">
        <a:lnSpc>
          <a:spcPct val="100000"/>
        </a:lnSpc>
        <a:spcBef>
          <a:spcPts val="600"/>
        </a:spcBef>
        <a:buClr>
          <a:schemeClr val="accent1"/>
        </a:buClr>
        <a:buFont typeface="Arial" panose="020B0604020202020204" pitchFamily="34" charset="0"/>
        <a:buChar char="•"/>
        <a:defRPr sz="1800" kern="1200">
          <a:solidFill>
            <a:schemeClr val="tx1"/>
          </a:solidFill>
          <a:latin typeface="+mn-lt"/>
          <a:ea typeface="+mn-ea"/>
          <a:cs typeface="+mn-cs"/>
        </a:defRPr>
      </a:lvl1pPr>
      <a:lvl2pPr marL="360363" indent="-180975" algn="l" defTabSz="914400" rtl="0" eaLnBrk="1" latinLnBrk="0" hangingPunct="1">
        <a:lnSpc>
          <a:spcPct val="100000"/>
        </a:lnSpc>
        <a:spcBef>
          <a:spcPts val="500"/>
        </a:spcBef>
        <a:buClr>
          <a:schemeClr val="tx1"/>
        </a:buClr>
        <a:buFont typeface="Arial" panose="020B0604020202020204" pitchFamily="34" charset="0"/>
        <a:buChar char="-"/>
        <a:defRPr sz="1800" kern="1200">
          <a:solidFill>
            <a:schemeClr val="tx1"/>
          </a:solidFill>
          <a:latin typeface="+mn-lt"/>
          <a:ea typeface="+mn-ea"/>
          <a:cs typeface="+mn-cs"/>
        </a:defRPr>
      </a:lvl2pPr>
      <a:lvl3pPr marL="538163" indent="-177800" algn="l" defTabSz="914400" rtl="0" eaLnBrk="1" latinLnBrk="0" hangingPunct="1">
        <a:lnSpc>
          <a:spcPct val="100000"/>
        </a:lnSpc>
        <a:spcBef>
          <a:spcPts val="500"/>
        </a:spcBef>
        <a:buClr>
          <a:schemeClr val="tx1"/>
        </a:buClr>
        <a:buFont typeface="Arial" panose="020B0604020202020204" pitchFamily="34" charset="0"/>
        <a:buChar char="-"/>
        <a:defRPr sz="1200" kern="1200">
          <a:solidFill>
            <a:schemeClr val="tx1"/>
          </a:solidFill>
          <a:latin typeface="+mn-lt"/>
          <a:ea typeface="+mn-ea"/>
          <a:cs typeface="+mn-cs"/>
        </a:defRPr>
      </a:lvl3pPr>
      <a:lvl4pPr marL="715963" indent="-177800" algn="l" defTabSz="914400" rtl="0" eaLnBrk="1" latinLnBrk="0" hangingPunct="1">
        <a:lnSpc>
          <a:spcPct val="100000"/>
        </a:lnSpc>
        <a:spcBef>
          <a:spcPts val="500"/>
        </a:spcBef>
        <a:buClr>
          <a:schemeClr val="tx1"/>
        </a:buClr>
        <a:buFont typeface="Arial" panose="020B0604020202020204" pitchFamily="34" charset="0"/>
        <a:buChar char="-"/>
        <a:defRPr sz="1200" kern="1200">
          <a:solidFill>
            <a:srgbClr val="63666A"/>
          </a:solidFill>
          <a:latin typeface="+mn-lt"/>
          <a:ea typeface="+mn-ea"/>
          <a:cs typeface="+mn-cs"/>
        </a:defRPr>
      </a:lvl4pPr>
      <a:lvl5pPr marL="898525" indent="-182563" algn="l" defTabSz="914400" rtl="0" eaLnBrk="1" latinLnBrk="0" hangingPunct="1">
        <a:lnSpc>
          <a:spcPct val="100000"/>
        </a:lnSpc>
        <a:spcBef>
          <a:spcPts val="500"/>
        </a:spcBef>
        <a:buClr>
          <a:schemeClr val="tx1"/>
        </a:buClr>
        <a:buFont typeface="Arial" panose="020B0604020202020204" pitchFamily="34" charset="0"/>
        <a:buChar char="-"/>
        <a:defRPr sz="1200" kern="1200">
          <a:solidFill>
            <a:srgbClr val="97999B"/>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7" pos="227" userDrawn="1">
          <p15:clr>
            <a:srgbClr val="A4A3A4"/>
          </p15:clr>
        </p15:guide>
        <p15:guide id="18" pos="7454" userDrawn="1">
          <p15:clr>
            <a:srgbClr val="A4A3A4"/>
          </p15:clr>
        </p15:guide>
        <p15:guide id="19" pos="6402" userDrawn="1">
          <p15:clr>
            <a:srgbClr val="A4A3A4"/>
          </p15:clr>
        </p15:guide>
        <p15:guide id="20" pos="6218" userDrawn="1">
          <p15:clr>
            <a:srgbClr val="A4A3A4"/>
          </p15:clr>
        </p15:guide>
        <p15:guide id="21" pos="5169" userDrawn="1">
          <p15:clr>
            <a:srgbClr val="A4A3A4"/>
          </p15:clr>
        </p15:guide>
        <p15:guide id="22" pos="4982" userDrawn="1">
          <p15:clr>
            <a:srgbClr val="A4A3A4"/>
          </p15:clr>
        </p15:guide>
        <p15:guide id="23" pos="3932" userDrawn="1">
          <p15:clr>
            <a:srgbClr val="A4A3A4"/>
          </p15:clr>
        </p15:guide>
        <p15:guide id="24" pos="3747" userDrawn="1">
          <p15:clr>
            <a:srgbClr val="A4A3A4"/>
          </p15:clr>
        </p15:guide>
        <p15:guide id="25" pos="2696" userDrawn="1">
          <p15:clr>
            <a:srgbClr val="A4A3A4"/>
          </p15:clr>
        </p15:guide>
        <p15:guide id="26" pos="2511" userDrawn="1">
          <p15:clr>
            <a:srgbClr val="A4A3A4"/>
          </p15:clr>
        </p15:guide>
        <p15:guide id="27" pos="1463" userDrawn="1">
          <p15:clr>
            <a:srgbClr val="A4A3A4"/>
          </p15:clr>
        </p15:guide>
        <p15:guide id="28" pos="1277" userDrawn="1">
          <p15:clr>
            <a:srgbClr val="A4A3A4"/>
          </p15:clr>
        </p15:guide>
        <p15:guide id="29" orient="horz" pos="227" userDrawn="1">
          <p15:clr>
            <a:srgbClr val="A4A3A4"/>
          </p15:clr>
        </p15:guide>
        <p15:guide id="30" orient="horz" pos="3980" userDrawn="1">
          <p15:clr>
            <a:srgbClr val="A4A3A4"/>
          </p15:clr>
        </p15:guide>
        <p15:guide id="31" orient="horz" pos="566" userDrawn="1">
          <p15:clr>
            <a:srgbClr val="A4A3A4"/>
          </p15:clr>
        </p15:guide>
        <p15:guide id="32" orient="horz" pos="1133" userDrawn="1">
          <p15:clr>
            <a:srgbClr val="A4A3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notesSlide" Target="../notesSlides/notesSlide1.xml"/><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slideLayout" Target="../slideLayouts/slideLayout5.xml"/><Relationship Id="rId1" Type="http://schemas.openxmlformats.org/officeDocument/2006/relationships/tags" Target="../tags/tag36.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1.emf"/><Relationship Id="rId10" Type="http://schemas.openxmlformats.org/officeDocument/2006/relationships/image" Target="../media/image8.svg"/><Relationship Id="rId4" Type="http://schemas.openxmlformats.org/officeDocument/2006/relationships/oleObject" Target="../embeddings/oleObject35.bin"/><Relationship Id="rId9" Type="http://schemas.openxmlformats.org/officeDocument/2006/relationships/image" Target="../media/image7.png"/><Relationship Id="rId14" Type="http://schemas.openxmlformats.org/officeDocument/2006/relationships/image" Target="../media/image12.sv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2.xml"/><Relationship Id="rId7" Type="http://schemas.openxmlformats.org/officeDocument/2006/relationships/image" Target="../media/image14.svg"/><Relationship Id="rId2" Type="http://schemas.openxmlformats.org/officeDocument/2006/relationships/slideLayout" Target="../slideLayouts/slideLayout5.xml"/><Relationship Id="rId1" Type="http://schemas.openxmlformats.org/officeDocument/2006/relationships/tags" Target="../tags/tag37.xml"/><Relationship Id="rId6" Type="http://schemas.openxmlformats.org/officeDocument/2006/relationships/image" Target="../media/image13.png"/><Relationship Id="rId11" Type="http://schemas.openxmlformats.org/officeDocument/2006/relationships/image" Target="../media/image18.svg"/><Relationship Id="rId5" Type="http://schemas.openxmlformats.org/officeDocument/2006/relationships/image" Target="../media/image1.emf"/><Relationship Id="rId10" Type="http://schemas.openxmlformats.org/officeDocument/2006/relationships/image" Target="../media/image17.png"/><Relationship Id="rId4" Type="http://schemas.openxmlformats.org/officeDocument/2006/relationships/oleObject" Target="../embeddings/oleObject35.bin"/><Relationship Id="rId9" Type="http://schemas.openxmlformats.org/officeDocument/2006/relationships/image" Target="../media/image1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2051EFB-3AA3-477C-88A7-627F50444748}"/>
              </a:ext>
            </a:extLst>
          </p:cNvPr>
          <p:cNvGraphicFramePr>
            <a:graphicFrameLocks noChangeAspect="1"/>
          </p:cNvGraphicFramePr>
          <p:nvPr>
            <p:custDataLst>
              <p:tags r:id="rId1"/>
            </p:custDataLst>
            <p:extLst>
              <p:ext uri="{D42A27DB-BD31-4B8C-83A1-F6EECF244321}">
                <p14:modId xmlns:p14="http://schemas.microsoft.com/office/powerpoint/2010/main" val="16265901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70" imgH="469" progId="TCLayout.ActiveDocument.1">
                  <p:embed/>
                </p:oleObj>
              </mc:Choice>
              <mc:Fallback>
                <p:oleObj name="think-cell Slide" r:id="rId4" imgW="470" imgH="469" progId="TCLayout.ActiveDocument.1">
                  <p:embed/>
                  <p:pic>
                    <p:nvPicPr>
                      <p:cNvPr id="3" name="Object 2" hidden="1">
                        <a:extLst>
                          <a:ext uri="{FF2B5EF4-FFF2-40B4-BE49-F238E27FC236}">
                            <a16:creationId xmlns:a16="http://schemas.microsoft.com/office/drawing/2014/main" id="{B2051EFB-3AA3-477C-88A7-627F5044474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Foliennummernplatzhalter 7">
            <a:extLst>
              <a:ext uri="{FF2B5EF4-FFF2-40B4-BE49-F238E27FC236}">
                <a16:creationId xmlns:a16="http://schemas.microsoft.com/office/drawing/2014/main" id="{BE4B2573-AB74-4EDC-8A5C-92808EA6EDF2}"/>
              </a:ext>
            </a:extLst>
          </p:cNvPr>
          <p:cNvSpPr>
            <a:spLocks noGrp="1"/>
          </p:cNvSpPr>
          <p:nvPr>
            <p:ph type="sldNum" sz="quarter" idx="12"/>
          </p:nvPr>
        </p:nvSpPr>
        <p:spPr>
          <a:xfrm>
            <a:off x="11208568" y="6453000"/>
            <a:ext cx="623069" cy="252000"/>
          </a:xfrm>
        </p:spPr>
        <p:txBody>
          <a:bodyPr/>
          <a:lstStyle/>
          <a:p>
            <a:fld id="{0CE2C118-78B0-4948-9692-2E57815A59D4}" type="slidenum">
              <a:rPr lang="en-US" smtClean="0"/>
              <a:pPr/>
              <a:t>1</a:t>
            </a:fld>
            <a:endParaRPr lang="en-US"/>
          </a:p>
        </p:txBody>
      </p:sp>
      <p:sp>
        <p:nvSpPr>
          <p:cNvPr id="9" name="Rectangle 8">
            <a:extLst>
              <a:ext uri="{FF2B5EF4-FFF2-40B4-BE49-F238E27FC236}">
                <a16:creationId xmlns:a16="http://schemas.microsoft.com/office/drawing/2014/main" id="{5FB7E44B-F3B0-4737-AFEE-86972B267A9C}"/>
              </a:ext>
            </a:extLst>
          </p:cNvPr>
          <p:cNvSpPr/>
          <p:nvPr/>
        </p:nvSpPr>
        <p:spPr bwMode="auto">
          <a:xfrm>
            <a:off x="3657576" y="152999"/>
            <a:ext cx="4240570" cy="2012712"/>
          </a:xfrm>
          <a:prstGeom prst="rect">
            <a:avLst/>
          </a:prstGeom>
          <a:solidFill>
            <a:srgbClr val="0C2340"/>
          </a:solidFill>
          <a:ln>
            <a:noFill/>
          </a:ln>
          <a:effectLst/>
        </p:spPr>
        <p:txBody>
          <a:bodyPr wrap="square" lIns="108000" tIns="54000" rIns="108000" bIns="54000" numCol="1" spcCol="72000" rtlCol="0" anchor="ctr">
            <a:noAutofit/>
          </a:bodyPr>
          <a:lstStyle/>
          <a:p>
            <a:pPr marL="0" marR="0" lvl="0" indent="0" algn="ctr" defTabSz="914400" eaLnBrk="1" fontAlgn="base" latinLnBrk="0" hangingPunct="1">
              <a:lnSpc>
                <a:spcPct val="110000"/>
              </a:lnSpc>
              <a:spcBef>
                <a:spcPct val="0"/>
              </a:spcBef>
              <a:spcAft>
                <a:spcPct val="0"/>
              </a:spcAft>
              <a:buClrTx/>
              <a:buSzTx/>
              <a:buFont typeface="Wingdings" charset="0"/>
              <a:buNone/>
              <a:tabLst/>
              <a:defRPr/>
            </a:pPr>
            <a:endParaRPr kumimoji="0" lang="en-GB" sz="1800" b="1" i="0" u="none" strike="noStrike" kern="0" cap="none" spc="0" normalizeH="0" baseline="0" noProof="0" dirty="0">
              <a:ln>
                <a:noFill/>
              </a:ln>
              <a:solidFill>
                <a:srgbClr val="0C2340"/>
              </a:solidFill>
              <a:effectLst/>
              <a:uLnTx/>
              <a:uFillTx/>
              <a:latin typeface="Arial" pitchFamily="34" charset="0"/>
              <a:ea typeface="ＭＳ Ｐゴシック" charset="-128"/>
            </a:endParaRPr>
          </a:p>
        </p:txBody>
      </p:sp>
      <p:sp>
        <p:nvSpPr>
          <p:cNvPr id="10" name="TextBox 9">
            <a:extLst>
              <a:ext uri="{FF2B5EF4-FFF2-40B4-BE49-F238E27FC236}">
                <a16:creationId xmlns:a16="http://schemas.microsoft.com/office/drawing/2014/main" id="{B81DCB46-5A43-492D-A04D-109EDAE7295D}"/>
              </a:ext>
            </a:extLst>
          </p:cNvPr>
          <p:cNvSpPr txBox="1"/>
          <p:nvPr/>
        </p:nvSpPr>
        <p:spPr>
          <a:xfrm>
            <a:off x="3748375" y="841333"/>
            <a:ext cx="3966375" cy="1301959"/>
          </a:xfrm>
          <a:prstGeom prst="rect">
            <a:avLst/>
          </a:prstGeom>
          <a:noFill/>
        </p:spPr>
        <p:txBody>
          <a:bodyPr wrap="square" lIns="0" tIns="0" rIns="0" bIns="0" rtlCol="0">
            <a:spAutoFit/>
          </a:bodyPr>
          <a:lstStyle/>
          <a:p>
            <a:pPr marL="0" indent="0">
              <a:lnSpc>
                <a:spcPct val="110000"/>
              </a:lnSpc>
              <a:spcBef>
                <a:spcPts val="0"/>
              </a:spcBef>
              <a:buNone/>
            </a:pPr>
            <a:r>
              <a:rPr lang="en-US" sz="1400" b="1" dirty="0">
                <a:solidFill>
                  <a:schemeClr val="bg1"/>
                </a:solidFill>
                <a:cs typeface="Arial" panose="020B0604020202020204" pitchFamily="34" charset="0"/>
              </a:rPr>
              <a:t>METALS INDUSTRY TECHNOLOGY SUPPLIER</a:t>
            </a:r>
          </a:p>
          <a:p>
            <a:pPr marL="0" indent="0">
              <a:lnSpc>
                <a:spcPct val="110000"/>
              </a:lnSpc>
              <a:spcBef>
                <a:spcPts val="0"/>
              </a:spcBef>
              <a:buNone/>
            </a:pPr>
            <a:r>
              <a:rPr lang="en-US" sz="1400" b="1" dirty="0">
                <a:solidFill>
                  <a:schemeClr val="accent1"/>
                </a:solidFill>
                <a:cs typeface="Arial" panose="020B0604020202020204" pitchFamily="34" charset="0"/>
              </a:rPr>
              <a:t>~ </a:t>
            </a:r>
            <a:r>
              <a:rPr lang="en-US" b="1" dirty="0">
                <a:solidFill>
                  <a:schemeClr val="accent1"/>
                </a:solidFill>
                <a:cs typeface="Arial" panose="020B0604020202020204" pitchFamily="34" charset="0"/>
              </a:rPr>
              <a:t>7000</a:t>
            </a:r>
            <a:r>
              <a:rPr lang="en-US" sz="1400" b="1" dirty="0">
                <a:solidFill>
                  <a:schemeClr val="bg1"/>
                </a:solidFill>
                <a:cs typeface="Arial" panose="020B0604020202020204" pitchFamily="34" charset="0"/>
              </a:rPr>
              <a:t> Employees (</a:t>
            </a:r>
            <a:r>
              <a:rPr lang="en-US" b="1" dirty="0">
                <a:solidFill>
                  <a:schemeClr val="accent1"/>
                </a:solidFill>
                <a:cs typeface="Arial" panose="020B0604020202020204" pitchFamily="34" charset="0"/>
              </a:rPr>
              <a:t>~ 2000 </a:t>
            </a:r>
            <a:r>
              <a:rPr lang="en-US" sz="1400" b="1" dirty="0">
                <a:solidFill>
                  <a:schemeClr val="bg1"/>
                </a:solidFill>
                <a:cs typeface="Arial" panose="020B0604020202020204" pitchFamily="34" charset="0"/>
              </a:rPr>
              <a:t>Engineers)</a:t>
            </a:r>
          </a:p>
          <a:p>
            <a:pPr marL="0" indent="0">
              <a:lnSpc>
                <a:spcPct val="110000"/>
              </a:lnSpc>
              <a:spcBef>
                <a:spcPts val="0"/>
              </a:spcBef>
              <a:buNone/>
            </a:pPr>
            <a:r>
              <a:rPr lang="en-US" sz="1400" b="1" dirty="0">
                <a:solidFill>
                  <a:schemeClr val="bg1"/>
                </a:solidFill>
                <a:cs typeface="Arial" panose="020B0604020202020204" pitchFamily="34" charset="0"/>
              </a:rPr>
              <a:t>~ Offices in </a:t>
            </a:r>
            <a:r>
              <a:rPr lang="en-US" b="1" dirty="0">
                <a:solidFill>
                  <a:schemeClr val="accent1"/>
                </a:solidFill>
                <a:cs typeface="Arial" panose="020B0604020202020204" pitchFamily="34" charset="0"/>
              </a:rPr>
              <a:t>26</a:t>
            </a:r>
            <a:r>
              <a:rPr lang="en-US" sz="1400" b="1" dirty="0">
                <a:solidFill>
                  <a:schemeClr val="accent1"/>
                </a:solidFill>
                <a:cs typeface="Arial" panose="020B0604020202020204" pitchFamily="34" charset="0"/>
              </a:rPr>
              <a:t> </a:t>
            </a:r>
            <a:r>
              <a:rPr lang="en-US" sz="1400" b="1" dirty="0">
                <a:solidFill>
                  <a:schemeClr val="bg1"/>
                </a:solidFill>
                <a:cs typeface="Arial" panose="020B0604020202020204" pitchFamily="34" charset="0"/>
              </a:rPr>
              <a:t>Countries</a:t>
            </a:r>
          </a:p>
          <a:p>
            <a:pPr>
              <a:lnSpc>
                <a:spcPct val="110000"/>
              </a:lnSpc>
              <a:spcBef>
                <a:spcPts val="0"/>
              </a:spcBef>
            </a:pPr>
            <a:r>
              <a:rPr lang="en-US" sz="1400" b="1" dirty="0">
                <a:solidFill>
                  <a:schemeClr val="bg1"/>
                </a:solidFill>
                <a:cs typeface="Arial" panose="020B0604020202020204" pitchFamily="34" charset="0"/>
              </a:rPr>
              <a:t>Design, Supply, Project &amp; Construction Management. </a:t>
            </a:r>
          </a:p>
        </p:txBody>
      </p:sp>
      <p:pic>
        <p:nvPicPr>
          <p:cNvPr id="4" name="Picture 3">
            <a:extLst>
              <a:ext uri="{FF2B5EF4-FFF2-40B4-BE49-F238E27FC236}">
                <a16:creationId xmlns:a16="http://schemas.microsoft.com/office/drawing/2014/main" id="{511298FC-DD4B-48D4-9335-67FCA84A8BFD}"/>
              </a:ext>
            </a:extLst>
          </p:cNvPr>
          <p:cNvPicPr>
            <a:picLocks noChangeAspect="1"/>
          </p:cNvPicPr>
          <p:nvPr/>
        </p:nvPicPr>
        <p:blipFill rotWithShape="1">
          <a:blip r:embed="rId6"/>
          <a:srcRect t="14361"/>
          <a:stretch/>
        </p:blipFill>
        <p:spPr>
          <a:xfrm>
            <a:off x="3744642" y="195359"/>
            <a:ext cx="1851972" cy="593542"/>
          </a:xfrm>
          <a:prstGeom prst="rect">
            <a:avLst/>
          </a:prstGeom>
        </p:spPr>
      </p:pic>
      <p:pic>
        <p:nvPicPr>
          <p:cNvPr id="13" name="Picture 12">
            <a:extLst>
              <a:ext uri="{FF2B5EF4-FFF2-40B4-BE49-F238E27FC236}">
                <a16:creationId xmlns:a16="http://schemas.microsoft.com/office/drawing/2014/main" id="{391AB151-512F-4BB6-9CF7-E75E8E6F1058}"/>
              </a:ext>
            </a:extLst>
          </p:cNvPr>
          <p:cNvPicPr>
            <a:picLocks noChangeAspect="1"/>
          </p:cNvPicPr>
          <p:nvPr/>
        </p:nvPicPr>
        <p:blipFill>
          <a:blip r:embed="rId7"/>
          <a:stretch>
            <a:fillRect/>
          </a:stretch>
        </p:blipFill>
        <p:spPr>
          <a:xfrm>
            <a:off x="5863039" y="196942"/>
            <a:ext cx="1947415" cy="591959"/>
          </a:xfrm>
          <a:prstGeom prst="rect">
            <a:avLst/>
          </a:prstGeom>
        </p:spPr>
      </p:pic>
      <p:sp>
        <p:nvSpPr>
          <p:cNvPr id="15" name="Rechteck 3">
            <a:extLst>
              <a:ext uri="{FF2B5EF4-FFF2-40B4-BE49-F238E27FC236}">
                <a16:creationId xmlns:a16="http://schemas.microsoft.com/office/drawing/2014/main" id="{19451CC5-C777-4883-B668-2B5216BAC8E1}"/>
              </a:ext>
            </a:extLst>
          </p:cNvPr>
          <p:cNvSpPr/>
          <p:nvPr/>
        </p:nvSpPr>
        <p:spPr bwMode="auto">
          <a:xfrm>
            <a:off x="108432" y="152998"/>
            <a:ext cx="3506641" cy="2012712"/>
          </a:xfrm>
          <a:prstGeom prst="rect">
            <a:avLst/>
          </a:prstGeom>
          <a:solidFill>
            <a:srgbClr val="ED7D31"/>
          </a:solidFill>
          <a:ln>
            <a:noFill/>
          </a:ln>
          <a:effectLst/>
        </p:spPr>
        <p:txBody>
          <a:bodyPr wrap="square" lIns="108000" tIns="54000" rIns="108000" bIns="54000" numCol="1" spcCol="72000" rtlCol="0" anchor="ctr">
            <a:spAutoFit/>
          </a:bodyPr>
          <a:lstStyle/>
          <a:p>
            <a:pPr marL="0" marR="0" lvl="0" indent="0" algn="ctr" defTabSz="457200" eaLnBrk="1" fontAlgn="auto" latinLnBrk="0" hangingPunct="1">
              <a:lnSpc>
                <a:spcPct val="110000"/>
              </a:lnSpc>
              <a:spcBef>
                <a:spcPct val="0"/>
              </a:spcBef>
              <a:spcAft>
                <a:spcPts val="0"/>
              </a:spcAft>
              <a:buClrTx/>
              <a:buSzTx/>
              <a:buFont typeface="Wingdings" charset="0"/>
              <a:buNone/>
              <a:tabLst/>
              <a:defRPr/>
            </a:pPr>
            <a:endParaRPr kumimoji="0" sz="1800" b="1" i="0" u="none" strike="noStrike" kern="0" cap="none" spc="0" normalizeH="0" baseline="0" noProof="0" dirty="0">
              <a:ln>
                <a:noFill/>
              </a:ln>
              <a:solidFill>
                <a:prstClr val="black"/>
              </a:solidFill>
              <a:effectLst/>
              <a:uLnTx/>
              <a:uFillTx/>
              <a:latin typeface="Calibri" panose="020F0502020204030204"/>
            </a:endParaRPr>
          </a:p>
        </p:txBody>
      </p:sp>
      <p:pic>
        <p:nvPicPr>
          <p:cNvPr id="16" name="Grafik 45" descr="Ein Bild, das Objekt enthält.&#10;&#10;Automatisch generierte Beschreibung">
            <a:extLst>
              <a:ext uri="{FF2B5EF4-FFF2-40B4-BE49-F238E27FC236}">
                <a16:creationId xmlns:a16="http://schemas.microsoft.com/office/drawing/2014/main" id="{C71DA8B6-D310-4542-ACE4-B03EF9FA422F}"/>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l="10728" t="17468" r="10338" b="22191"/>
          <a:stretch/>
        </p:blipFill>
        <p:spPr>
          <a:xfrm flipH="1">
            <a:off x="5874109" y="1282713"/>
            <a:ext cx="6207147" cy="3052777"/>
          </a:xfrm>
          <a:prstGeom prst="rect">
            <a:avLst/>
          </a:prstGeom>
        </p:spPr>
      </p:pic>
      <p:sp>
        <p:nvSpPr>
          <p:cNvPr id="31" name="TextBox 30">
            <a:extLst>
              <a:ext uri="{FF2B5EF4-FFF2-40B4-BE49-F238E27FC236}">
                <a16:creationId xmlns:a16="http://schemas.microsoft.com/office/drawing/2014/main" id="{6F0EF39F-C2D5-4690-ACA0-4934D4F04E71}"/>
              </a:ext>
            </a:extLst>
          </p:cNvPr>
          <p:cNvSpPr txBox="1"/>
          <p:nvPr/>
        </p:nvSpPr>
        <p:spPr>
          <a:xfrm>
            <a:off x="9887818" y="1002650"/>
            <a:ext cx="1699918" cy="1308050"/>
          </a:xfrm>
          <a:prstGeom prst="rect">
            <a:avLst/>
          </a:prstGeom>
          <a:noFill/>
        </p:spPr>
        <p:txBody>
          <a:bodyPr wrap="square" rtlCol="0">
            <a:spAutoFit/>
          </a:bodyPr>
          <a:lstStyle/>
          <a:p>
            <a:pPr marL="0" indent="0">
              <a:buNone/>
            </a:pPr>
            <a:r>
              <a:rPr lang="en-GB" sz="1200" b="1" dirty="0">
                <a:solidFill>
                  <a:schemeClr val="accent1"/>
                </a:solidFill>
              </a:rPr>
              <a:t>~</a:t>
            </a:r>
            <a:r>
              <a:rPr lang="en-GB" sz="1600" b="1" dirty="0">
                <a:solidFill>
                  <a:schemeClr val="accent1"/>
                </a:solidFill>
              </a:rPr>
              <a:t>2</a:t>
            </a:r>
            <a:r>
              <a:rPr lang="en-GB" sz="1200" b="1" dirty="0">
                <a:solidFill>
                  <a:schemeClr val="accent1"/>
                </a:solidFill>
              </a:rPr>
              <a:t>Te </a:t>
            </a:r>
            <a:r>
              <a:rPr lang="en-GB" sz="1200" b="1" dirty="0">
                <a:solidFill>
                  <a:schemeClr val="bg1">
                    <a:lumMod val="50000"/>
                  </a:schemeClr>
                </a:solidFill>
              </a:rPr>
              <a:t>CO</a:t>
            </a:r>
            <a:r>
              <a:rPr lang="en-GB" sz="1200" b="1" baseline="-25000" dirty="0">
                <a:solidFill>
                  <a:schemeClr val="bg1">
                    <a:lumMod val="50000"/>
                  </a:schemeClr>
                </a:solidFill>
              </a:rPr>
              <a:t>2</a:t>
            </a:r>
            <a:r>
              <a:rPr lang="en-GB" sz="1200" b="1" dirty="0">
                <a:solidFill>
                  <a:schemeClr val="bg1">
                    <a:lumMod val="50000"/>
                  </a:schemeClr>
                </a:solidFill>
              </a:rPr>
              <a:t> </a:t>
            </a:r>
            <a:r>
              <a:rPr lang="en-GB" sz="1200" b="1" baseline="-25000" dirty="0">
                <a:solidFill>
                  <a:schemeClr val="accent1"/>
                </a:solidFill>
              </a:rPr>
              <a:t> </a:t>
            </a:r>
            <a:r>
              <a:rPr lang="en-GB" sz="1200" b="1" dirty="0">
                <a:solidFill>
                  <a:schemeClr val="accent1"/>
                </a:solidFill>
              </a:rPr>
              <a:t>/</a:t>
            </a:r>
          </a:p>
          <a:p>
            <a:pPr marL="0" indent="0">
              <a:buNone/>
            </a:pPr>
            <a:r>
              <a:rPr lang="en-GB" sz="1600" b="1" dirty="0">
                <a:solidFill>
                  <a:schemeClr val="accent1"/>
                </a:solidFill>
              </a:rPr>
              <a:t>1</a:t>
            </a:r>
            <a:r>
              <a:rPr lang="en-GB" sz="1200" b="1" dirty="0">
                <a:solidFill>
                  <a:schemeClr val="accent1"/>
                </a:solidFill>
              </a:rPr>
              <a:t>Te</a:t>
            </a:r>
            <a:r>
              <a:rPr lang="en-GB" sz="1200" b="1" dirty="0">
                <a:solidFill>
                  <a:schemeClr val="bg1">
                    <a:lumMod val="65000"/>
                  </a:schemeClr>
                </a:solidFill>
              </a:rPr>
              <a:t> </a:t>
            </a:r>
            <a:r>
              <a:rPr lang="en-GB" sz="1200" b="1" dirty="0">
                <a:solidFill>
                  <a:schemeClr val="bg1">
                    <a:lumMod val="50000"/>
                  </a:schemeClr>
                </a:solidFill>
              </a:rPr>
              <a:t>Liquid Steel.</a:t>
            </a:r>
          </a:p>
          <a:p>
            <a:pPr marL="0" indent="0">
              <a:buNone/>
            </a:pPr>
            <a:r>
              <a:rPr lang="en-GB" sz="1600" b="1" dirty="0">
                <a:solidFill>
                  <a:schemeClr val="bg1">
                    <a:lumMod val="50000"/>
                  </a:schemeClr>
                </a:solidFill>
              </a:rPr>
              <a:t>BF</a:t>
            </a:r>
            <a:r>
              <a:rPr lang="en-GB" sz="1200" b="1" dirty="0">
                <a:solidFill>
                  <a:schemeClr val="bg1">
                    <a:lumMod val="50000"/>
                  </a:schemeClr>
                </a:solidFill>
              </a:rPr>
              <a:t> – Responsible </a:t>
            </a:r>
          </a:p>
          <a:p>
            <a:pPr marL="0" indent="0">
              <a:buNone/>
            </a:pPr>
            <a:r>
              <a:rPr lang="en-GB" sz="1200" b="1" dirty="0">
                <a:solidFill>
                  <a:schemeClr val="bg1">
                    <a:lumMod val="50000"/>
                  </a:schemeClr>
                </a:solidFill>
              </a:rPr>
              <a:t>for</a:t>
            </a:r>
            <a:r>
              <a:rPr lang="en-GB" sz="1200" b="1" dirty="0">
                <a:solidFill>
                  <a:schemeClr val="bg1">
                    <a:lumMod val="65000"/>
                  </a:schemeClr>
                </a:solidFill>
              </a:rPr>
              <a:t> </a:t>
            </a:r>
            <a:r>
              <a:rPr lang="en-GB" sz="1600" b="1" dirty="0">
                <a:solidFill>
                  <a:schemeClr val="accent1"/>
                </a:solidFill>
              </a:rPr>
              <a:t>75%</a:t>
            </a:r>
            <a:r>
              <a:rPr lang="en-GB" sz="1200" b="1" dirty="0">
                <a:solidFill>
                  <a:schemeClr val="accent1"/>
                </a:solidFill>
              </a:rPr>
              <a:t> </a:t>
            </a:r>
            <a:r>
              <a:rPr lang="en-GB" sz="1200" b="1" dirty="0">
                <a:solidFill>
                  <a:schemeClr val="bg1">
                    <a:lumMod val="50000"/>
                  </a:schemeClr>
                </a:solidFill>
              </a:rPr>
              <a:t>of </a:t>
            </a:r>
            <a:r>
              <a:rPr lang="en-GB" sz="1600" b="1" dirty="0">
                <a:solidFill>
                  <a:schemeClr val="accent1"/>
                </a:solidFill>
              </a:rPr>
              <a:t>CO</a:t>
            </a:r>
            <a:r>
              <a:rPr lang="en-GB" sz="1600" b="1" baseline="-25000" dirty="0">
                <a:solidFill>
                  <a:schemeClr val="accent1"/>
                </a:solidFill>
              </a:rPr>
              <a:t>2</a:t>
            </a:r>
            <a:endParaRPr lang="en-GB" sz="1600" b="1" dirty="0">
              <a:solidFill>
                <a:schemeClr val="accent1"/>
              </a:solidFill>
            </a:endParaRPr>
          </a:p>
        </p:txBody>
      </p:sp>
      <p:cxnSp>
        <p:nvCxnSpPr>
          <p:cNvPr id="32" name="Straight Connector 31">
            <a:extLst>
              <a:ext uri="{FF2B5EF4-FFF2-40B4-BE49-F238E27FC236}">
                <a16:creationId xmlns:a16="http://schemas.microsoft.com/office/drawing/2014/main" id="{81168529-68F1-411F-808D-E296307E10B4}"/>
              </a:ext>
            </a:extLst>
          </p:cNvPr>
          <p:cNvCxnSpPr>
            <a:cxnSpLocks/>
          </p:cNvCxnSpPr>
          <p:nvPr/>
        </p:nvCxnSpPr>
        <p:spPr>
          <a:xfrm>
            <a:off x="9986983" y="1656675"/>
            <a:ext cx="1392714" cy="0"/>
          </a:xfrm>
          <a:prstGeom prst="line">
            <a:avLst/>
          </a:prstGeom>
          <a:noFill/>
          <a:ln w="28575" cap="flat" cmpd="sng" algn="ctr">
            <a:solidFill>
              <a:srgbClr val="ED7D31"/>
            </a:solidFill>
            <a:prstDash val="solid"/>
            <a:miter lim="800000"/>
          </a:ln>
          <a:effectLst/>
        </p:spPr>
      </p:cxnSp>
      <p:sp>
        <p:nvSpPr>
          <p:cNvPr id="39" name="TextBox 38">
            <a:extLst>
              <a:ext uri="{FF2B5EF4-FFF2-40B4-BE49-F238E27FC236}">
                <a16:creationId xmlns:a16="http://schemas.microsoft.com/office/drawing/2014/main" id="{A79B9947-BF9C-4E3A-8B05-2F23E9E1826B}"/>
              </a:ext>
            </a:extLst>
          </p:cNvPr>
          <p:cNvSpPr txBox="1"/>
          <p:nvPr/>
        </p:nvSpPr>
        <p:spPr>
          <a:xfrm>
            <a:off x="7986244" y="484667"/>
            <a:ext cx="2790825" cy="400110"/>
          </a:xfrm>
          <a:prstGeom prst="rect">
            <a:avLst/>
          </a:prstGeom>
          <a:noFill/>
        </p:spPr>
        <p:txBody>
          <a:bodyPr wrap="square" rtlCol="0">
            <a:spAutoFit/>
          </a:bodyPr>
          <a:lstStyle/>
          <a:p>
            <a:pPr marL="0" indent="0" defTabSz="457200">
              <a:spcBef>
                <a:spcPts val="0"/>
              </a:spcBef>
              <a:buClrTx/>
              <a:buFontTx/>
              <a:buNone/>
            </a:pPr>
            <a:r>
              <a:rPr lang="en-GB" sz="2000" b="1" dirty="0">
                <a:solidFill>
                  <a:srgbClr val="ED7D31"/>
                </a:solidFill>
                <a:latin typeface="Calibri" panose="020F0502020204030204"/>
              </a:rPr>
              <a:t>TOTAL</a:t>
            </a:r>
          </a:p>
        </p:txBody>
      </p:sp>
      <p:sp>
        <p:nvSpPr>
          <p:cNvPr id="41" name="TextBox 40">
            <a:extLst>
              <a:ext uri="{FF2B5EF4-FFF2-40B4-BE49-F238E27FC236}">
                <a16:creationId xmlns:a16="http://schemas.microsoft.com/office/drawing/2014/main" id="{C21FDA54-69F9-4D06-BBA9-021413AE2493}"/>
              </a:ext>
            </a:extLst>
          </p:cNvPr>
          <p:cNvSpPr txBox="1"/>
          <p:nvPr/>
        </p:nvSpPr>
        <p:spPr>
          <a:xfrm>
            <a:off x="8347191" y="631382"/>
            <a:ext cx="422546" cy="707886"/>
          </a:xfrm>
          <a:prstGeom prst="rect">
            <a:avLst/>
          </a:prstGeom>
          <a:noFill/>
        </p:spPr>
        <p:txBody>
          <a:bodyPr wrap="square" rtlCol="0">
            <a:spAutoFit/>
          </a:bodyPr>
          <a:lstStyle/>
          <a:p>
            <a:pPr marL="0" indent="0" defTabSz="457200">
              <a:spcBef>
                <a:spcPts val="0"/>
              </a:spcBef>
              <a:buClrTx/>
              <a:buFontTx/>
              <a:buNone/>
            </a:pPr>
            <a:r>
              <a:rPr lang="en-GB" sz="4000" b="1" dirty="0">
                <a:solidFill>
                  <a:srgbClr val="ED7D31"/>
                </a:solidFill>
                <a:latin typeface="Calibri" panose="020F0502020204030204"/>
              </a:rPr>
              <a:t>8</a:t>
            </a:r>
          </a:p>
        </p:txBody>
      </p:sp>
      <p:sp>
        <p:nvSpPr>
          <p:cNvPr id="42" name="TextBox 41">
            <a:extLst>
              <a:ext uri="{FF2B5EF4-FFF2-40B4-BE49-F238E27FC236}">
                <a16:creationId xmlns:a16="http://schemas.microsoft.com/office/drawing/2014/main" id="{467E9DE4-D304-418F-8284-03FD09E2D2F6}"/>
              </a:ext>
            </a:extLst>
          </p:cNvPr>
          <p:cNvSpPr txBox="1"/>
          <p:nvPr/>
        </p:nvSpPr>
        <p:spPr>
          <a:xfrm>
            <a:off x="8680202" y="778909"/>
            <a:ext cx="1283816" cy="400110"/>
          </a:xfrm>
          <a:prstGeom prst="rect">
            <a:avLst/>
          </a:prstGeom>
          <a:noFill/>
        </p:spPr>
        <p:txBody>
          <a:bodyPr wrap="square" rtlCol="0">
            <a:spAutoFit/>
          </a:bodyPr>
          <a:lstStyle/>
          <a:p>
            <a:pPr marL="0" indent="0" defTabSz="457200">
              <a:spcBef>
                <a:spcPts val="0"/>
              </a:spcBef>
              <a:buClrTx/>
              <a:buFontTx/>
              <a:buNone/>
            </a:pPr>
            <a:r>
              <a:rPr lang="en-GB" sz="1200" b="1" dirty="0">
                <a:solidFill>
                  <a:prstClr val="white">
                    <a:lumMod val="50000"/>
                  </a:prstClr>
                </a:solidFill>
                <a:latin typeface="Calibri" panose="020F0502020204030204"/>
              </a:rPr>
              <a:t>NEW BUILDS</a:t>
            </a:r>
          </a:p>
          <a:p>
            <a:pPr marL="0" indent="0" defTabSz="457200">
              <a:spcBef>
                <a:spcPts val="0"/>
              </a:spcBef>
              <a:buClrTx/>
              <a:buFontTx/>
              <a:buNone/>
            </a:pPr>
            <a:r>
              <a:rPr lang="en-GB" sz="800" b="1" dirty="0">
                <a:solidFill>
                  <a:prstClr val="white">
                    <a:lumMod val="50000"/>
                  </a:prstClr>
                </a:solidFill>
                <a:latin typeface="Calibri" panose="020F0502020204030204"/>
              </a:rPr>
              <a:t>(Since 2000)</a:t>
            </a:r>
          </a:p>
        </p:txBody>
      </p:sp>
      <p:cxnSp>
        <p:nvCxnSpPr>
          <p:cNvPr id="43" name="Straight Connector 42">
            <a:extLst>
              <a:ext uri="{FF2B5EF4-FFF2-40B4-BE49-F238E27FC236}">
                <a16:creationId xmlns:a16="http://schemas.microsoft.com/office/drawing/2014/main" id="{AD25FEE4-8548-4BF6-943B-FC2CDAF95E67}"/>
              </a:ext>
            </a:extLst>
          </p:cNvPr>
          <p:cNvCxnSpPr>
            <a:cxnSpLocks/>
          </p:cNvCxnSpPr>
          <p:nvPr/>
        </p:nvCxnSpPr>
        <p:spPr>
          <a:xfrm>
            <a:off x="8784977" y="750722"/>
            <a:ext cx="816223" cy="0"/>
          </a:xfrm>
          <a:prstGeom prst="line">
            <a:avLst/>
          </a:prstGeom>
          <a:noFill/>
          <a:ln w="28575" cap="flat" cmpd="sng" algn="ctr">
            <a:solidFill>
              <a:srgbClr val="ED7D31"/>
            </a:solidFill>
            <a:prstDash val="solid"/>
            <a:miter lim="800000"/>
          </a:ln>
          <a:effectLst/>
        </p:spPr>
      </p:cxnSp>
      <p:sp>
        <p:nvSpPr>
          <p:cNvPr id="45" name="Rectangle 44">
            <a:extLst>
              <a:ext uri="{FF2B5EF4-FFF2-40B4-BE49-F238E27FC236}">
                <a16:creationId xmlns:a16="http://schemas.microsoft.com/office/drawing/2014/main" id="{792A3114-F766-4714-A758-65A86E6971BC}"/>
              </a:ext>
            </a:extLst>
          </p:cNvPr>
          <p:cNvSpPr/>
          <p:nvPr/>
        </p:nvSpPr>
        <p:spPr>
          <a:xfrm>
            <a:off x="9986983" y="152998"/>
            <a:ext cx="2096584" cy="707886"/>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endParaRPr lang="en-GB" dirty="0" err="1">
              <a:solidFill>
                <a:schemeClr val="tx1"/>
              </a:solidFill>
            </a:endParaRPr>
          </a:p>
        </p:txBody>
      </p:sp>
      <p:sp>
        <p:nvSpPr>
          <p:cNvPr id="46" name="TextBox 45">
            <a:extLst>
              <a:ext uri="{FF2B5EF4-FFF2-40B4-BE49-F238E27FC236}">
                <a16:creationId xmlns:a16="http://schemas.microsoft.com/office/drawing/2014/main" id="{5AF7ACB4-A781-4DB6-BD90-B0D5D1DE449F}"/>
              </a:ext>
            </a:extLst>
          </p:cNvPr>
          <p:cNvSpPr txBox="1"/>
          <p:nvPr/>
        </p:nvSpPr>
        <p:spPr>
          <a:xfrm>
            <a:off x="10137821" y="48644"/>
            <a:ext cx="2790825" cy="400110"/>
          </a:xfrm>
          <a:prstGeom prst="rect">
            <a:avLst/>
          </a:prstGeom>
          <a:noFill/>
        </p:spPr>
        <p:txBody>
          <a:bodyPr wrap="square" rtlCol="0">
            <a:spAutoFit/>
          </a:bodyPr>
          <a:lstStyle/>
          <a:p>
            <a:pPr marL="0" indent="0" defTabSz="457200">
              <a:spcBef>
                <a:spcPts val="0"/>
              </a:spcBef>
              <a:buClrTx/>
              <a:buFontTx/>
              <a:buNone/>
            </a:pPr>
            <a:r>
              <a:rPr lang="en-GB" sz="2000" b="1" dirty="0">
                <a:solidFill>
                  <a:srgbClr val="ED7D31"/>
                </a:solidFill>
                <a:latin typeface="Calibri" panose="020F0502020204030204"/>
              </a:rPr>
              <a:t>TOTAL</a:t>
            </a:r>
          </a:p>
        </p:txBody>
      </p:sp>
      <p:sp>
        <p:nvSpPr>
          <p:cNvPr id="47" name="TextBox 46">
            <a:extLst>
              <a:ext uri="{FF2B5EF4-FFF2-40B4-BE49-F238E27FC236}">
                <a16:creationId xmlns:a16="http://schemas.microsoft.com/office/drawing/2014/main" id="{3FA85787-393F-4B52-AEA5-657CFE9250C1}"/>
              </a:ext>
            </a:extLst>
          </p:cNvPr>
          <p:cNvSpPr txBox="1"/>
          <p:nvPr/>
        </p:nvSpPr>
        <p:spPr>
          <a:xfrm>
            <a:off x="10205405" y="195359"/>
            <a:ext cx="715909" cy="707886"/>
          </a:xfrm>
          <a:prstGeom prst="rect">
            <a:avLst/>
          </a:prstGeom>
          <a:noFill/>
        </p:spPr>
        <p:txBody>
          <a:bodyPr wrap="square" rtlCol="0">
            <a:spAutoFit/>
          </a:bodyPr>
          <a:lstStyle/>
          <a:p>
            <a:pPr marL="0" indent="0" defTabSz="457200">
              <a:spcBef>
                <a:spcPts val="0"/>
              </a:spcBef>
              <a:buClrTx/>
              <a:buFontTx/>
              <a:buNone/>
            </a:pPr>
            <a:r>
              <a:rPr lang="en-GB" sz="4000" b="1" dirty="0">
                <a:solidFill>
                  <a:srgbClr val="ED7D31"/>
                </a:solidFill>
                <a:latin typeface="Calibri" panose="020F0502020204030204"/>
              </a:rPr>
              <a:t>10</a:t>
            </a:r>
          </a:p>
        </p:txBody>
      </p:sp>
      <p:sp>
        <p:nvSpPr>
          <p:cNvPr id="48" name="TextBox 47">
            <a:extLst>
              <a:ext uri="{FF2B5EF4-FFF2-40B4-BE49-F238E27FC236}">
                <a16:creationId xmlns:a16="http://schemas.microsoft.com/office/drawing/2014/main" id="{FAE05021-7861-4398-9161-E718BCA0BC65}"/>
              </a:ext>
            </a:extLst>
          </p:cNvPr>
          <p:cNvSpPr txBox="1"/>
          <p:nvPr/>
        </p:nvSpPr>
        <p:spPr>
          <a:xfrm>
            <a:off x="10831779" y="342886"/>
            <a:ext cx="1283816" cy="584775"/>
          </a:xfrm>
          <a:prstGeom prst="rect">
            <a:avLst/>
          </a:prstGeom>
          <a:noFill/>
        </p:spPr>
        <p:txBody>
          <a:bodyPr wrap="square" rtlCol="0">
            <a:spAutoFit/>
          </a:bodyPr>
          <a:lstStyle/>
          <a:p>
            <a:pPr marL="0" indent="0" defTabSz="457200">
              <a:spcBef>
                <a:spcPts val="0"/>
              </a:spcBef>
              <a:buClrTx/>
              <a:buFontTx/>
              <a:buNone/>
            </a:pPr>
            <a:r>
              <a:rPr lang="en-GB" sz="1200" b="1" dirty="0">
                <a:solidFill>
                  <a:prstClr val="white">
                    <a:lumMod val="50000"/>
                  </a:prstClr>
                </a:solidFill>
                <a:latin typeface="Calibri" panose="020F0502020204030204"/>
              </a:rPr>
              <a:t>MAJOR REBUILDS</a:t>
            </a:r>
          </a:p>
          <a:p>
            <a:pPr marL="0" indent="0" defTabSz="457200">
              <a:spcBef>
                <a:spcPts val="0"/>
              </a:spcBef>
              <a:buClrTx/>
              <a:buFontTx/>
              <a:buNone/>
            </a:pPr>
            <a:r>
              <a:rPr lang="en-GB" sz="800" b="1" dirty="0">
                <a:solidFill>
                  <a:prstClr val="white">
                    <a:lumMod val="50000"/>
                  </a:prstClr>
                </a:solidFill>
                <a:latin typeface="Calibri" panose="020F0502020204030204"/>
              </a:rPr>
              <a:t>(Since 2012)</a:t>
            </a:r>
          </a:p>
        </p:txBody>
      </p:sp>
      <p:cxnSp>
        <p:nvCxnSpPr>
          <p:cNvPr id="49" name="Straight Connector 48">
            <a:extLst>
              <a:ext uri="{FF2B5EF4-FFF2-40B4-BE49-F238E27FC236}">
                <a16:creationId xmlns:a16="http://schemas.microsoft.com/office/drawing/2014/main" id="{61E139BB-98A2-4CBE-8611-CAC99AB81B99}"/>
              </a:ext>
            </a:extLst>
          </p:cNvPr>
          <p:cNvCxnSpPr>
            <a:cxnSpLocks/>
          </p:cNvCxnSpPr>
          <p:nvPr/>
        </p:nvCxnSpPr>
        <p:spPr>
          <a:xfrm>
            <a:off x="10925865" y="301939"/>
            <a:ext cx="603195" cy="0"/>
          </a:xfrm>
          <a:prstGeom prst="line">
            <a:avLst/>
          </a:prstGeom>
          <a:noFill/>
          <a:ln w="28575" cap="flat" cmpd="sng" algn="ctr">
            <a:solidFill>
              <a:srgbClr val="ED7D31"/>
            </a:solidFill>
            <a:prstDash val="solid"/>
            <a:miter lim="800000"/>
          </a:ln>
          <a:effectLst/>
        </p:spPr>
      </p:cxnSp>
      <p:sp>
        <p:nvSpPr>
          <p:cNvPr id="52" name="TextBox 51">
            <a:extLst>
              <a:ext uri="{FF2B5EF4-FFF2-40B4-BE49-F238E27FC236}">
                <a16:creationId xmlns:a16="http://schemas.microsoft.com/office/drawing/2014/main" id="{0C68B121-AE4B-49AC-B959-B2746BC5AE27}"/>
              </a:ext>
            </a:extLst>
          </p:cNvPr>
          <p:cNvSpPr txBox="1"/>
          <p:nvPr/>
        </p:nvSpPr>
        <p:spPr>
          <a:xfrm>
            <a:off x="236220" y="240979"/>
            <a:ext cx="3245991" cy="1595441"/>
          </a:xfrm>
          <a:prstGeom prst="rect">
            <a:avLst/>
          </a:prstGeom>
        </p:spPr>
        <p:txBody>
          <a:bodyPr vert="horz" wrap="square" lIns="0" tIns="0" rIns="0" bIns="0" rtlCol="0">
            <a:noAutofit/>
          </a:bodyPr>
          <a:lstStyle/>
          <a:p>
            <a:pPr marL="0" indent="0" algn="l">
              <a:buClr>
                <a:schemeClr val="accent1"/>
              </a:buClr>
              <a:buNone/>
            </a:pPr>
            <a:r>
              <a:rPr lang="en-GB" b="1" dirty="0">
                <a:solidFill>
                  <a:schemeClr val="bg1"/>
                </a:solidFill>
              </a:rPr>
              <a:t>JAMES ATKINSON</a:t>
            </a:r>
            <a:r>
              <a:rPr lang="en-GB" dirty="0">
                <a:solidFill>
                  <a:schemeClr val="bg1"/>
                </a:solidFill>
              </a:rPr>
              <a:t> ENGINEERING DIRECTOR</a:t>
            </a:r>
          </a:p>
          <a:p>
            <a:pPr marL="0" indent="0" algn="l">
              <a:buClr>
                <a:schemeClr val="accent1"/>
              </a:buClr>
              <a:buNone/>
            </a:pPr>
            <a:r>
              <a:rPr lang="en-GB" dirty="0">
                <a:solidFill>
                  <a:schemeClr val="bg1"/>
                </a:solidFill>
              </a:rPr>
              <a:t>~ 23 Years (engineering)</a:t>
            </a:r>
          </a:p>
          <a:p>
            <a:pPr>
              <a:buClr>
                <a:schemeClr val="bg1"/>
              </a:buClr>
            </a:pPr>
            <a:r>
              <a:rPr lang="en-GB" sz="1400" dirty="0" err="1">
                <a:solidFill>
                  <a:schemeClr val="bg1"/>
                </a:solidFill>
              </a:rPr>
              <a:t>Darchem</a:t>
            </a:r>
            <a:r>
              <a:rPr lang="en-GB" sz="1400" dirty="0">
                <a:solidFill>
                  <a:schemeClr val="bg1"/>
                </a:solidFill>
              </a:rPr>
              <a:t> Engineering – 1999 -2007</a:t>
            </a:r>
          </a:p>
          <a:p>
            <a:pPr>
              <a:buClr>
                <a:schemeClr val="bg1"/>
              </a:buClr>
            </a:pPr>
            <a:r>
              <a:rPr lang="en-GB" sz="1400" dirty="0">
                <a:solidFill>
                  <a:schemeClr val="bg1"/>
                </a:solidFill>
              </a:rPr>
              <a:t>Primetals – 2007 – Present</a:t>
            </a:r>
          </a:p>
          <a:p>
            <a:pPr>
              <a:buClr>
                <a:schemeClr val="bg1"/>
              </a:buClr>
            </a:pPr>
            <a:r>
              <a:rPr lang="en-GB" sz="1400" dirty="0">
                <a:solidFill>
                  <a:schemeClr val="bg1"/>
                </a:solidFill>
              </a:rPr>
              <a:t>Lived &amp; Worked – </a:t>
            </a:r>
            <a:r>
              <a:rPr lang="en-GB" sz="1050" dirty="0">
                <a:solidFill>
                  <a:schemeClr val="bg1"/>
                </a:solidFill>
              </a:rPr>
              <a:t>India, Americas  &amp; Europe </a:t>
            </a:r>
          </a:p>
        </p:txBody>
      </p:sp>
      <p:sp>
        <p:nvSpPr>
          <p:cNvPr id="53" name="Rechteck 3">
            <a:extLst>
              <a:ext uri="{FF2B5EF4-FFF2-40B4-BE49-F238E27FC236}">
                <a16:creationId xmlns:a16="http://schemas.microsoft.com/office/drawing/2014/main" id="{19DAEB61-7AA6-4545-817A-D89919988761}"/>
              </a:ext>
            </a:extLst>
          </p:cNvPr>
          <p:cNvSpPr/>
          <p:nvPr/>
        </p:nvSpPr>
        <p:spPr bwMode="auto">
          <a:xfrm>
            <a:off x="108433" y="2271074"/>
            <a:ext cx="5765675" cy="2121566"/>
          </a:xfrm>
          <a:prstGeom prst="rect">
            <a:avLst/>
          </a:prstGeom>
          <a:solidFill>
            <a:srgbClr val="D0D0CE"/>
          </a:solidFill>
          <a:ln>
            <a:noFill/>
          </a:ln>
          <a:effectLst/>
        </p:spPr>
        <p:txBody>
          <a:bodyPr wrap="square" lIns="108000" tIns="54000" rIns="108000" bIns="54000" numCol="1" spcCol="72000" rtlCol="0" anchor="ctr">
            <a:spAutoFit/>
          </a:bodyPr>
          <a:lstStyle/>
          <a:p>
            <a:pPr algn="ctr">
              <a:lnSpc>
                <a:spcPct val="110000"/>
              </a:lnSpc>
              <a:spcBef>
                <a:spcPct val="0"/>
              </a:spcBef>
              <a:buFont typeface="Wingdings" charset="0"/>
              <a:buNone/>
            </a:pPr>
            <a:endParaRPr lang="en-US" sz="1800" b="1" dirty="0">
              <a:solidFill>
                <a:schemeClr val="tx1"/>
              </a:solidFill>
            </a:endParaRPr>
          </a:p>
        </p:txBody>
      </p:sp>
      <p:grpSp>
        <p:nvGrpSpPr>
          <p:cNvPr id="60" name="Group 59">
            <a:extLst>
              <a:ext uri="{FF2B5EF4-FFF2-40B4-BE49-F238E27FC236}">
                <a16:creationId xmlns:a16="http://schemas.microsoft.com/office/drawing/2014/main" id="{D8A4A2B0-49A5-4134-A506-31B9890E9894}"/>
              </a:ext>
            </a:extLst>
          </p:cNvPr>
          <p:cNvGrpSpPr/>
          <p:nvPr/>
        </p:nvGrpSpPr>
        <p:grpSpPr>
          <a:xfrm>
            <a:off x="4886325" y="3352801"/>
            <a:ext cx="859189" cy="891926"/>
            <a:chOff x="18502733" y="5854974"/>
            <a:chExt cx="1923292" cy="1923292"/>
          </a:xfrm>
        </p:grpSpPr>
        <p:sp>
          <p:nvSpPr>
            <p:cNvPr id="61" name="Freeform: Shape 60">
              <a:extLst>
                <a:ext uri="{FF2B5EF4-FFF2-40B4-BE49-F238E27FC236}">
                  <a16:creationId xmlns:a16="http://schemas.microsoft.com/office/drawing/2014/main" id="{C2C2CDEA-A002-4B4D-B690-610F5AB9AE21}"/>
                </a:ext>
              </a:extLst>
            </p:cNvPr>
            <p:cNvSpPr/>
            <p:nvPr/>
          </p:nvSpPr>
          <p:spPr>
            <a:xfrm>
              <a:off x="18710657" y="6686668"/>
              <a:ext cx="1507445" cy="467827"/>
            </a:xfrm>
            <a:custGeom>
              <a:avLst/>
              <a:gdLst>
                <a:gd name="connsiteX0" fmla="*/ 103962 w 1507445"/>
                <a:gd name="connsiteY0" fmla="*/ 285895 h 467827"/>
                <a:gd name="connsiteX1" fmla="*/ 701742 w 1507445"/>
                <a:gd name="connsiteY1" fmla="*/ 285895 h 467827"/>
                <a:gd name="connsiteX2" fmla="*/ 701742 w 1507445"/>
                <a:gd name="connsiteY2" fmla="*/ 467828 h 467827"/>
                <a:gd name="connsiteX3" fmla="*/ 805704 w 1507445"/>
                <a:gd name="connsiteY3" fmla="*/ 467828 h 467827"/>
                <a:gd name="connsiteX4" fmla="*/ 805704 w 1507445"/>
                <a:gd name="connsiteY4" fmla="*/ 285895 h 467827"/>
                <a:gd name="connsiteX5" fmla="*/ 1403484 w 1507445"/>
                <a:gd name="connsiteY5" fmla="*/ 285895 h 467827"/>
                <a:gd name="connsiteX6" fmla="*/ 1403484 w 1507445"/>
                <a:gd name="connsiteY6" fmla="*/ 467828 h 467827"/>
                <a:gd name="connsiteX7" fmla="*/ 1507445 w 1507445"/>
                <a:gd name="connsiteY7" fmla="*/ 467828 h 467827"/>
                <a:gd name="connsiteX8" fmla="*/ 1507445 w 1507445"/>
                <a:gd name="connsiteY8" fmla="*/ 181933 h 467827"/>
                <a:gd name="connsiteX9" fmla="*/ 805704 w 1507445"/>
                <a:gd name="connsiteY9" fmla="*/ 181933 h 467827"/>
                <a:gd name="connsiteX10" fmla="*/ 805704 w 1507445"/>
                <a:gd name="connsiteY10" fmla="*/ 0 h 467827"/>
                <a:gd name="connsiteX11" fmla="*/ 701742 w 1507445"/>
                <a:gd name="connsiteY11" fmla="*/ 0 h 467827"/>
                <a:gd name="connsiteX12" fmla="*/ 701742 w 1507445"/>
                <a:gd name="connsiteY12" fmla="*/ 181933 h 467827"/>
                <a:gd name="connsiteX13" fmla="*/ 0 w 1507445"/>
                <a:gd name="connsiteY13" fmla="*/ 181933 h 467827"/>
                <a:gd name="connsiteX14" fmla="*/ 0 w 1507445"/>
                <a:gd name="connsiteY14" fmla="*/ 467828 h 467827"/>
                <a:gd name="connsiteX15" fmla="*/ 103962 w 1507445"/>
                <a:gd name="connsiteY15" fmla="*/ 467828 h 467827"/>
                <a:gd name="connsiteX16" fmla="*/ 103962 w 1507445"/>
                <a:gd name="connsiteY16" fmla="*/ 285895 h 467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07445" h="467827">
                  <a:moveTo>
                    <a:pt x="103962" y="285895"/>
                  </a:moveTo>
                  <a:lnTo>
                    <a:pt x="701742" y="285895"/>
                  </a:lnTo>
                  <a:lnTo>
                    <a:pt x="701742" y="467828"/>
                  </a:lnTo>
                  <a:lnTo>
                    <a:pt x="805704" y="467828"/>
                  </a:lnTo>
                  <a:lnTo>
                    <a:pt x="805704" y="285895"/>
                  </a:lnTo>
                  <a:lnTo>
                    <a:pt x="1403484" y="285895"/>
                  </a:lnTo>
                  <a:lnTo>
                    <a:pt x="1403484" y="467828"/>
                  </a:lnTo>
                  <a:lnTo>
                    <a:pt x="1507445" y="467828"/>
                  </a:lnTo>
                  <a:lnTo>
                    <a:pt x="1507445" y="181933"/>
                  </a:lnTo>
                  <a:lnTo>
                    <a:pt x="805704" y="181933"/>
                  </a:lnTo>
                  <a:lnTo>
                    <a:pt x="805704" y="0"/>
                  </a:lnTo>
                  <a:lnTo>
                    <a:pt x="701742" y="0"/>
                  </a:lnTo>
                  <a:lnTo>
                    <a:pt x="701742" y="181933"/>
                  </a:lnTo>
                  <a:lnTo>
                    <a:pt x="0" y="181933"/>
                  </a:lnTo>
                  <a:lnTo>
                    <a:pt x="0" y="467828"/>
                  </a:lnTo>
                  <a:lnTo>
                    <a:pt x="103962" y="467828"/>
                  </a:lnTo>
                  <a:lnTo>
                    <a:pt x="103962" y="285895"/>
                  </a:lnTo>
                  <a:close/>
                </a:path>
              </a:pathLst>
            </a:custGeom>
            <a:solidFill>
              <a:sysClr val="window" lastClr="FFFFFF">
                <a:lumMod val="65000"/>
              </a:sysClr>
            </a:solidFill>
            <a:ln w="25896" cap="flat">
              <a:noFill/>
              <a:prstDash val="solid"/>
              <a:miter/>
            </a:ln>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black"/>
                </a:solidFill>
                <a:effectLst/>
                <a:uLnTx/>
                <a:uFillTx/>
                <a:latin typeface="Calibri" panose="020F0502020204030204"/>
              </a:endParaRPr>
            </a:p>
          </p:txBody>
        </p:sp>
        <p:sp>
          <p:nvSpPr>
            <p:cNvPr id="62" name="Freeform: Shape 61">
              <a:extLst>
                <a:ext uri="{FF2B5EF4-FFF2-40B4-BE49-F238E27FC236}">
                  <a16:creationId xmlns:a16="http://schemas.microsoft.com/office/drawing/2014/main" id="{33B1606C-CA30-4BDF-B4F6-08BB78B44059}"/>
                </a:ext>
              </a:extLst>
            </p:cNvPr>
            <p:cNvSpPr/>
            <p:nvPr/>
          </p:nvSpPr>
          <p:spPr>
            <a:xfrm>
              <a:off x="19906217" y="7258458"/>
              <a:ext cx="519808" cy="519808"/>
            </a:xfrm>
            <a:custGeom>
              <a:avLst/>
              <a:gdLst>
                <a:gd name="connsiteX0" fmla="*/ 259904 w 519808"/>
                <a:gd name="connsiteY0" fmla="*/ 0 h 519808"/>
                <a:gd name="connsiteX1" fmla="*/ 0 w 519808"/>
                <a:gd name="connsiteY1" fmla="*/ 259904 h 519808"/>
                <a:gd name="connsiteX2" fmla="*/ 259904 w 519808"/>
                <a:gd name="connsiteY2" fmla="*/ 519809 h 519808"/>
                <a:gd name="connsiteX3" fmla="*/ 519809 w 519808"/>
                <a:gd name="connsiteY3" fmla="*/ 259904 h 519808"/>
                <a:gd name="connsiteX4" fmla="*/ 259904 w 519808"/>
                <a:gd name="connsiteY4" fmla="*/ 0 h 519808"/>
                <a:gd name="connsiteX5" fmla="*/ 259904 w 519808"/>
                <a:gd name="connsiteY5" fmla="*/ 86262 h 519808"/>
                <a:gd name="connsiteX6" fmla="*/ 334315 w 519808"/>
                <a:gd name="connsiteY6" fmla="*/ 160621 h 519808"/>
                <a:gd name="connsiteX7" fmla="*/ 259956 w 519808"/>
                <a:gd name="connsiteY7" fmla="*/ 235032 h 519808"/>
                <a:gd name="connsiteX8" fmla="*/ 185546 w 519808"/>
                <a:gd name="connsiteY8" fmla="*/ 160673 h 519808"/>
                <a:gd name="connsiteX9" fmla="*/ 185546 w 519808"/>
                <a:gd name="connsiteY9" fmla="*/ 160621 h 519808"/>
                <a:gd name="connsiteX10" fmla="*/ 259904 w 519808"/>
                <a:gd name="connsiteY10" fmla="*/ 86262 h 519808"/>
                <a:gd name="connsiteX11" fmla="*/ 408648 w 519808"/>
                <a:gd name="connsiteY11" fmla="*/ 391390 h 519808"/>
                <a:gd name="connsiteX12" fmla="*/ 111161 w 519808"/>
                <a:gd name="connsiteY12" fmla="*/ 391390 h 519808"/>
                <a:gd name="connsiteX13" fmla="*/ 111161 w 519808"/>
                <a:gd name="connsiteY13" fmla="*/ 329195 h 519808"/>
                <a:gd name="connsiteX14" fmla="*/ 126054 w 519808"/>
                <a:gd name="connsiteY14" fmla="*/ 299436 h 519808"/>
                <a:gd name="connsiteX15" fmla="*/ 198827 w 519808"/>
                <a:gd name="connsiteY15" fmla="*/ 264739 h 519808"/>
                <a:gd name="connsiteX16" fmla="*/ 259904 w 519808"/>
                <a:gd name="connsiteY16" fmla="*/ 254836 h 519808"/>
                <a:gd name="connsiteX17" fmla="*/ 321060 w 519808"/>
                <a:gd name="connsiteY17" fmla="*/ 264739 h 519808"/>
                <a:gd name="connsiteX18" fmla="*/ 393833 w 519808"/>
                <a:gd name="connsiteY18" fmla="*/ 299436 h 519808"/>
                <a:gd name="connsiteX19" fmla="*/ 408726 w 519808"/>
                <a:gd name="connsiteY19" fmla="*/ 329195 h 519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19808" h="519808">
                  <a:moveTo>
                    <a:pt x="259904" y="0"/>
                  </a:moveTo>
                  <a:cubicBezTo>
                    <a:pt x="116362" y="0"/>
                    <a:pt x="0" y="116362"/>
                    <a:pt x="0" y="259904"/>
                  </a:cubicBezTo>
                  <a:cubicBezTo>
                    <a:pt x="0" y="403447"/>
                    <a:pt x="116362" y="519809"/>
                    <a:pt x="259904" y="519809"/>
                  </a:cubicBezTo>
                  <a:cubicBezTo>
                    <a:pt x="403447" y="519809"/>
                    <a:pt x="519809" y="403447"/>
                    <a:pt x="519809" y="259904"/>
                  </a:cubicBezTo>
                  <a:cubicBezTo>
                    <a:pt x="519809" y="116362"/>
                    <a:pt x="403447" y="0"/>
                    <a:pt x="259904" y="0"/>
                  </a:cubicBezTo>
                  <a:close/>
                  <a:moveTo>
                    <a:pt x="259904" y="86262"/>
                  </a:moveTo>
                  <a:cubicBezTo>
                    <a:pt x="300985" y="86249"/>
                    <a:pt x="334299" y="119541"/>
                    <a:pt x="334315" y="160621"/>
                  </a:cubicBezTo>
                  <a:cubicBezTo>
                    <a:pt x="334328" y="201701"/>
                    <a:pt x="301037" y="235016"/>
                    <a:pt x="259956" y="235032"/>
                  </a:cubicBezTo>
                  <a:cubicBezTo>
                    <a:pt x="218876" y="235045"/>
                    <a:pt x="185559" y="201753"/>
                    <a:pt x="185546" y="160673"/>
                  </a:cubicBezTo>
                  <a:cubicBezTo>
                    <a:pt x="185546" y="160655"/>
                    <a:pt x="185546" y="160639"/>
                    <a:pt x="185546" y="160621"/>
                  </a:cubicBezTo>
                  <a:cubicBezTo>
                    <a:pt x="185546" y="119553"/>
                    <a:pt x="218837" y="86262"/>
                    <a:pt x="259904" y="86262"/>
                  </a:cubicBezTo>
                  <a:close/>
                  <a:moveTo>
                    <a:pt x="408648" y="391390"/>
                  </a:moveTo>
                  <a:lnTo>
                    <a:pt x="111161" y="391390"/>
                  </a:lnTo>
                  <a:lnTo>
                    <a:pt x="111161" y="329195"/>
                  </a:lnTo>
                  <a:cubicBezTo>
                    <a:pt x="111221" y="317497"/>
                    <a:pt x="116726" y="306495"/>
                    <a:pt x="126054" y="299436"/>
                  </a:cubicBezTo>
                  <a:cubicBezTo>
                    <a:pt x="148049" y="283623"/>
                    <a:pt x="172693" y="271873"/>
                    <a:pt x="198827" y="264739"/>
                  </a:cubicBezTo>
                  <a:cubicBezTo>
                    <a:pt x="218541" y="258249"/>
                    <a:pt x="239151" y="254909"/>
                    <a:pt x="259904" y="254836"/>
                  </a:cubicBezTo>
                  <a:cubicBezTo>
                    <a:pt x="280634" y="255442"/>
                    <a:pt x="301198" y="258771"/>
                    <a:pt x="321060" y="264739"/>
                  </a:cubicBezTo>
                  <a:cubicBezTo>
                    <a:pt x="347568" y="270825"/>
                    <a:pt x="372414" y="282672"/>
                    <a:pt x="393833" y="299436"/>
                  </a:cubicBezTo>
                  <a:cubicBezTo>
                    <a:pt x="403444" y="306256"/>
                    <a:pt x="409030" y="317413"/>
                    <a:pt x="408726" y="329195"/>
                  </a:cubicBezTo>
                  <a:close/>
                </a:path>
              </a:pathLst>
            </a:custGeom>
            <a:solidFill>
              <a:sysClr val="windowText" lastClr="000000">
                <a:lumMod val="65000"/>
                <a:lumOff val="35000"/>
              </a:sysClr>
            </a:solidFill>
            <a:ln w="25896" cap="flat">
              <a:noFill/>
              <a:prstDash val="solid"/>
              <a:miter/>
            </a:ln>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black"/>
                </a:solidFill>
                <a:effectLst/>
                <a:uLnTx/>
                <a:uFillTx/>
                <a:latin typeface="Calibri" panose="020F0502020204030204"/>
              </a:endParaRPr>
            </a:p>
          </p:txBody>
        </p:sp>
        <p:sp>
          <p:nvSpPr>
            <p:cNvPr id="63" name="Freeform: Shape 62">
              <a:extLst>
                <a:ext uri="{FF2B5EF4-FFF2-40B4-BE49-F238E27FC236}">
                  <a16:creationId xmlns:a16="http://schemas.microsoft.com/office/drawing/2014/main" id="{F650886E-1028-487E-AA15-619D18EFBA0F}"/>
                </a:ext>
              </a:extLst>
            </p:cNvPr>
            <p:cNvSpPr/>
            <p:nvPr/>
          </p:nvSpPr>
          <p:spPr>
            <a:xfrm>
              <a:off x="19204475" y="7258458"/>
              <a:ext cx="519808" cy="519808"/>
            </a:xfrm>
            <a:custGeom>
              <a:avLst/>
              <a:gdLst>
                <a:gd name="connsiteX0" fmla="*/ 259904 w 519808"/>
                <a:gd name="connsiteY0" fmla="*/ 0 h 519808"/>
                <a:gd name="connsiteX1" fmla="*/ 0 w 519808"/>
                <a:gd name="connsiteY1" fmla="*/ 259904 h 519808"/>
                <a:gd name="connsiteX2" fmla="*/ 259904 w 519808"/>
                <a:gd name="connsiteY2" fmla="*/ 519809 h 519808"/>
                <a:gd name="connsiteX3" fmla="*/ 519809 w 519808"/>
                <a:gd name="connsiteY3" fmla="*/ 259904 h 519808"/>
                <a:gd name="connsiteX4" fmla="*/ 259904 w 519808"/>
                <a:gd name="connsiteY4" fmla="*/ 0 h 519808"/>
                <a:gd name="connsiteX5" fmla="*/ 259904 w 519808"/>
                <a:gd name="connsiteY5" fmla="*/ 86262 h 519808"/>
                <a:gd name="connsiteX6" fmla="*/ 334315 w 519808"/>
                <a:gd name="connsiteY6" fmla="*/ 160621 h 519808"/>
                <a:gd name="connsiteX7" fmla="*/ 259956 w 519808"/>
                <a:gd name="connsiteY7" fmla="*/ 235032 h 519808"/>
                <a:gd name="connsiteX8" fmla="*/ 185546 w 519808"/>
                <a:gd name="connsiteY8" fmla="*/ 160673 h 519808"/>
                <a:gd name="connsiteX9" fmla="*/ 185546 w 519808"/>
                <a:gd name="connsiteY9" fmla="*/ 160621 h 519808"/>
                <a:gd name="connsiteX10" fmla="*/ 259904 w 519808"/>
                <a:gd name="connsiteY10" fmla="*/ 86262 h 519808"/>
                <a:gd name="connsiteX11" fmla="*/ 408648 w 519808"/>
                <a:gd name="connsiteY11" fmla="*/ 391390 h 519808"/>
                <a:gd name="connsiteX12" fmla="*/ 111161 w 519808"/>
                <a:gd name="connsiteY12" fmla="*/ 391390 h 519808"/>
                <a:gd name="connsiteX13" fmla="*/ 111161 w 519808"/>
                <a:gd name="connsiteY13" fmla="*/ 329195 h 519808"/>
                <a:gd name="connsiteX14" fmla="*/ 126054 w 519808"/>
                <a:gd name="connsiteY14" fmla="*/ 299436 h 519808"/>
                <a:gd name="connsiteX15" fmla="*/ 198827 w 519808"/>
                <a:gd name="connsiteY15" fmla="*/ 264739 h 519808"/>
                <a:gd name="connsiteX16" fmla="*/ 259904 w 519808"/>
                <a:gd name="connsiteY16" fmla="*/ 254836 h 519808"/>
                <a:gd name="connsiteX17" fmla="*/ 321060 w 519808"/>
                <a:gd name="connsiteY17" fmla="*/ 264739 h 519808"/>
                <a:gd name="connsiteX18" fmla="*/ 393833 w 519808"/>
                <a:gd name="connsiteY18" fmla="*/ 299436 h 519808"/>
                <a:gd name="connsiteX19" fmla="*/ 408726 w 519808"/>
                <a:gd name="connsiteY19" fmla="*/ 329195 h 519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19808" h="519808">
                  <a:moveTo>
                    <a:pt x="259904" y="0"/>
                  </a:moveTo>
                  <a:cubicBezTo>
                    <a:pt x="116364" y="0"/>
                    <a:pt x="0" y="116362"/>
                    <a:pt x="0" y="259904"/>
                  </a:cubicBezTo>
                  <a:cubicBezTo>
                    <a:pt x="0" y="403447"/>
                    <a:pt x="116364" y="519809"/>
                    <a:pt x="259904" y="519809"/>
                  </a:cubicBezTo>
                  <a:cubicBezTo>
                    <a:pt x="403444" y="519809"/>
                    <a:pt x="519809" y="403447"/>
                    <a:pt x="519809" y="259904"/>
                  </a:cubicBezTo>
                  <a:cubicBezTo>
                    <a:pt x="519809" y="116362"/>
                    <a:pt x="403444" y="0"/>
                    <a:pt x="259904" y="0"/>
                  </a:cubicBezTo>
                  <a:close/>
                  <a:moveTo>
                    <a:pt x="259904" y="86262"/>
                  </a:moveTo>
                  <a:cubicBezTo>
                    <a:pt x="300985" y="86249"/>
                    <a:pt x="334299" y="119541"/>
                    <a:pt x="334315" y="160621"/>
                  </a:cubicBezTo>
                  <a:cubicBezTo>
                    <a:pt x="334331" y="201701"/>
                    <a:pt x="301037" y="235016"/>
                    <a:pt x="259956" y="235032"/>
                  </a:cubicBezTo>
                  <a:cubicBezTo>
                    <a:pt x="218876" y="235045"/>
                    <a:pt x="185561" y="201753"/>
                    <a:pt x="185546" y="160673"/>
                  </a:cubicBezTo>
                  <a:cubicBezTo>
                    <a:pt x="185546" y="160655"/>
                    <a:pt x="185546" y="160639"/>
                    <a:pt x="185546" y="160621"/>
                  </a:cubicBezTo>
                  <a:cubicBezTo>
                    <a:pt x="185546" y="119553"/>
                    <a:pt x="218837" y="86262"/>
                    <a:pt x="259904" y="86262"/>
                  </a:cubicBezTo>
                  <a:close/>
                  <a:moveTo>
                    <a:pt x="408648" y="391390"/>
                  </a:moveTo>
                  <a:lnTo>
                    <a:pt x="111161" y="391390"/>
                  </a:lnTo>
                  <a:lnTo>
                    <a:pt x="111161" y="329195"/>
                  </a:lnTo>
                  <a:cubicBezTo>
                    <a:pt x="111221" y="317497"/>
                    <a:pt x="116726" y="306495"/>
                    <a:pt x="126054" y="299436"/>
                  </a:cubicBezTo>
                  <a:cubicBezTo>
                    <a:pt x="148049" y="283623"/>
                    <a:pt x="172693" y="271873"/>
                    <a:pt x="198827" y="264739"/>
                  </a:cubicBezTo>
                  <a:cubicBezTo>
                    <a:pt x="218541" y="258249"/>
                    <a:pt x="239151" y="254909"/>
                    <a:pt x="259904" y="254836"/>
                  </a:cubicBezTo>
                  <a:cubicBezTo>
                    <a:pt x="280634" y="255442"/>
                    <a:pt x="301198" y="258771"/>
                    <a:pt x="321060" y="264739"/>
                  </a:cubicBezTo>
                  <a:cubicBezTo>
                    <a:pt x="347570" y="270825"/>
                    <a:pt x="372414" y="282672"/>
                    <a:pt x="393833" y="299436"/>
                  </a:cubicBezTo>
                  <a:cubicBezTo>
                    <a:pt x="403444" y="306256"/>
                    <a:pt x="409030" y="317413"/>
                    <a:pt x="408726" y="329195"/>
                  </a:cubicBezTo>
                  <a:close/>
                </a:path>
              </a:pathLst>
            </a:custGeom>
            <a:solidFill>
              <a:sysClr val="windowText" lastClr="000000">
                <a:lumMod val="65000"/>
                <a:lumOff val="35000"/>
              </a:sysClr>
            </a:solidFill>
            <a:ln w="25896" cap="flat">
              <a:noFill/>
              <a:prstDash val="solid"/>
              <a:miter/>
            </a:ln>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black"/>
                </a:solidFill>
                <a:effectLst/>
                <a:uLnTx/>
                <a:uFillTx/>
                <a:latin typeface="Calibri" panose="020F0502020204030204"/>
              </a:endParaRPr>
            </a:p>
          </p:txBody>
        </p:sp>
        <p:sp>
          <p:nvSpPr>
            <p:cNvPr id="64" name="Freeform: Shape 63">
              <a:extLst>
                <a:ext uri="{FF2B5EF4-FFF2-40B4-BE49-F238E27FC236}">
                  <a16:creationId xmlns:a16="http://schemas.microsoft.com/office/drawing/2014/main" id="{46E9AAF3-4F49-43AC-9A97-DF8CE8494E6D}"/>
                </a:ext>
              </a:extLst>
            </p:cNvPr>
            <p:cNvSpPr/>
            <p:nvPr/>
          </p:nvSpPr>
          <p:spPr>
            <a:xfrm>
              <a:off x="18502733" y="7258458"/>
              <a:ext cx="519808" cy="519808"/>
            </a:xfrm>
            <a:custGeom>
              <a:avLst/>
              <a:gdLst>
                <a:gd name="connsiteX0" fmla="*/ 259904 w 519808"/>
                <a:gd name="connsiteY0" fmla="*/ 0 h 519808"/>
                <a:gd name="connsiteX1" fmla="*/ 0 w 519808"/>
                <a:gd name="connsiteY1" fmla="*/ 259904 h 519808"/>
                <a:gd name="connsiteX2" fmla="*/ 259904 w 519808"/>
                <a:gd name="connsiteY2" fmla="*/ 519809 h 519808"/>
                <a:gd name="connsiteX3" fmla="*/ 519809 w 519808"/>
                <a:gd name="connsiteY3" fmla="*/ 259904 h 519808"/>
                <a:gd name="connsiteX4" fmla="*/ 259904 w 519808"/>
                <a:gd name="connsiteY4" fmla="*/ 0 h 519808"/>
                <a:gd name="connsiteX5" fmla="*/ 259904 w 519808"/>
                <a:gd name="connsiteY5" fmla="*/ 86262 h 519808"/>
                <a:gd name="connsiteX6" fmla="*/ 334315 w 519808"/>
                <a:gd name="connsiteY6" fmla="*/ 160621 h 519808"/>
                <a:gd name="connsiteX7" fmla="*/ 259956 w 519808"/>
                <a:gd name="connsiteY7" fmla="*/ 235032 h 519808"/>
                <a:gd name="connsiteX8" fmla="*/ 185546 w 519808"/>
                <a:gd name="connsiteY8" fmla="*/ 160673 h 519808"/>
                <a:gd name="connsiteX9" fmla="*/ 185546 w 519808"/>
                <a:gd name="connsiteY9" fmla="*/ 160621 h 519808"/>
                <a:gd name="connsiteX10" fmla="*/ 259904 w 519808"/>
                <a:gd name="connsiteY10" fmla="*/ 86262 h 519808"/>
                <a:gd name="connsiteX11" fmla="*/ 408648 w 519808"/>
                <a:gd name="connsiteY11" fmla="*/ 391390 h 519808"/>
                <a:gd name="connsiteX12" fmla="*/ 111161 w 519808"/>
                <a:gd name="connsiteY12" fmla="*/ 391390 h 519808"/>
                <a:gd name="connsiteX13" fmla="*/ 111161 w 519808"/>
                <a:gd name="connsiteY13" fmla="*/ 329195 h 519808"/>
                <a:gd name="connsiteX14" fmla="*/ 126054 w 519808"/>
                <a:gd name="connsiteY14" fmla="*/ 299436 h 519808"/>
                <a:gd name="connsiteX15" fmla="*/ 198827 w 519808"/>
                <a:gd name="connsiteY15" fmla="*/ 264739 h 519808"/>
                <a:gd name="connsiteX16" fmla="*/ 259904 w 519808"/>
                <a:gd name="connsiteY16" fmla="*/ 254836 h 519808"/>
                <a:gd name="connsiteX17" fmla="*/ 321060 w 519808"/>
                <a:gd name="connsiteY17" fmla="*/ 264739 h 519808"/>
                <a:gd name="connsiteX18" fmla="*/ 393833 w 519808"/>
                <a:gd name="connsiteY18" fmla="*/ 299436 h 519808"/>
                <a:gd name="connsiteX19" fmla="*/ 408726 w 519808"/>
                <a:gd name="connsiteY19" fmla="*/ 329195 h 519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19808" h="519808">
                  <a:moveTo>
                    <a:pt x="259904" y="0"/>
                  </a:moveTo>
                  <a:cubicBezTo>
                    <a:pt x="116364" y="0"/>
                    <a:pt x="0" y="116362"/>
                    <a:pt x="0" y="259904"/>
                  </a:cubicBezTo>
                  <a:cubicBezTo>
                    <a:pt x="0" y="403447"/>
                    <a:pt x="116364" y="519809"/>
                    <a:pt x="259904" y="519809"/>
                  </a:cubicBezTo>
                  <a:cubicBezTo>
                    <a:pt x="403444" y="519809"/>
                    <a:pt x="519809" y="403447"/>
                    <a:pt x="519809" y="259904"/>
                  </a:cubicBezTo>
                  <a:cubicBezTo>
                    <a:pt x="519809" y="116362"/>
                    <a:pt x="403444" y="0"/>
                    <a:pt x="259904" y="0"/>
                  </a:cubicBezTo>
                  <a:close/>
                  <a:moveTo>
                    <a:pt x="259904" y="86262"/>
                  </a:moveTo>
                  <a:cubicBezTo>
                    <a:pt x="300985" y="86249"/>
                    <a:pt x="334299" y="119541"/>
                    <a:pt x="334315" y="160621"/>
                  </a:cubicBezTo>
                  <a:cubicBezTo>
                    <a:pt x="334331" y="201701"/>
                    <a:pt x="301037" y="235016"/>
                    <a:pt x="259956" y="235032"/>
                  </a:cubicBezTo>
                  <a:cubicBezTo>
                    <a:pt x="218876" y="235045"/>
                    <a:pt x="185561" y="201753"/>
                    <a:pt x="185546" y="160673"/>
                  </a:cubicBezTo>
                  <a:cubicBezTo>
                    <a:pt x="185546" y="160655"/>
                    <a:pt x="185546" y="160639"/>
                    <a:pt x="185546" y="160621"/>
                  </a:cubicBezTo>
                  <a:cubicBezTo>
                    <a:pt x="185546" y="119553"/>
                    <a:pt x="218837" y="86262"/>
                    <a:pt x="259904" y="86262"/>
                  </a:cubicBezTo>
                  <a:close/>
                  <a:moveTo>
                    <a:pt x="408648" y="391390"/>
                  </a:moveTo>
                  <a:lnTo>
                    <a:pt x="111161" y="391390"/>
                  </a:lnTo>
                  <a:lnTo>
                    <a:pt x="111161" y="329195"/>
                  </a:lnTo>
                  <a:cubicBezTo>
                    <a:pt x="111221" y="317497"/>
                    <a:pt x="116726" y="306495"/>
                    <a:pt x="126054" y="299436"/>
                  </a:cubicBezTo>
                  <a:cubicBezTo>
                    <a:pt x="148049" y="283623"/>
                    <a:pt x="172693" y="271873"/>
                    <a:pt x="198827" y="264739"/>
                  </a:cubicBezTo>
                  <a:cubicBezTo>
                    <a:pt x="218541" y="258249"/>
                    <a:pt x="239151" y="254909"/>
                    <a:pt x="259904" y="254836"/>
                  </a:cubicBezTo>
                  <a:cubicBezTo>
                    <a:pt x="280634" y="255442"/>
                    <a:pt x="301198" y="258771"/>
                    <a:pt x="321060" y="264739"/>
                  </a:cubicBezTo>
                  <a:cubicBezTo>
                    <a:pt x="347570" y="270825"/>
                    <a:pt x="372414" y="282672"/>
                    <a:pt x="393833" y="299436"/>
                  </a:cubicBezTo>
                  <a:cubicBezTo>
                    <a:pt x="403444" y="306256"/>
                    <a:pt x="409030" y="317413"/>
                    <a:pt x="408726" y="329195"/>
                  </a:cubicBezTo>
                  <a:close/>
                </a:path>
              </a:pathLst>
            </a:custGeom>
            <a:solidFill>
              <a:sysClr val="windowText" lastClr="000000">
                <a:lumMod val="65000"/>
                <a:lumOff val="35000"/>
              </a:sysClr>
            </a:solidFill>
            <a:ln w="25896" cap="flat">
              <a:noFill/>
              <a:prstDash val="solid"/>
              <a:miter/>
            </a:ln>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black"/>
                </a:solidFill>
                <a:effectLst/>
                <a:uLnTx/>
                <a:uFillTx/>
                <a:latin typeface="Calibri" panose="020F0502020204030204"/>
              </a:endParaRPr>
            </a:p>
          </p:txBody>
        </p:sp>
        <p:sp>
          <p:nvSpPr>
            <p:cNvPr id="65" name="Freeform: Shape 64">
              <a:extLst>
                <a:ext uri="{FF2B5EF4-FFF2-40B4-BE49-F238E27FC236}">
                  <a16:creationId xmlns:a16="http://schemas.microsoft.com/office/drawing/2014/main" id="{3B061B4C-7D5B-44CC-8B1B-8128EC86C94B}"/>
                </a:ext>
              </a:extLst>
            </p:cNvPr>
            <p:cNvSpPr/>
            <p:nvPr/>
          </p:nvSpPr>
          <p:spPr>
            <a:xfrm>
              <a:off x="19100513" y="5854974"/>
              <a:ext cx="727732" cy="727732"/>
            </a:xfrm>
            <a:custGeom>
              <a:avLst/>
              <a:gdLst>
                <a:gd name="connsiteX0" fmla="*/ 363866 w 727732"/>
                <a:gd name="connsiteY0" fmla="*/ 727732 h 727732"/>
                <a:gd name="connsiteX1" fmla="*/ 727732 w 727732"/>
                <a:gd name="connsiteY1" fmla="*/ 363866 h 727732"/>
                <a:gd name="connsiteX2" fmla="*/ 363866 w 727732"/>
                <a:gd name="connsiteY2" fmla="*/ 0 h 727732"/>
                <a:gd name="connsiteX3" fmla="*/ 0 w 727732"/>
                <a:gd name="connsiteY3" fmla="*/ 363866 h 727732"/>
                <a:gd name="connsiteX4" fmla="*/ 363866 w 727732"/>
                <a:gd name="connsiteY4" fmla="*/ 727732 h 727732"/>
                <a:gd name="connsiteX5" fmla="*/ 363866 w 727732"/>
                <a:gd name="connsiteY5" fmla="*/ 120752 h 727732"/>
                <a:gd name="connsiteX6" fmla="*/ 467984 w 727732"/>
                <a:gd name="connsiteY6" fmla="*/ 224869 h 727732"/>
                <a:gd name="connsiteX7" fmla="*/ 363866 w 727732"/>
                <a:gd name="connsiteY7" fmla="*/ 328987 h 727732"/>
                <a:gd name="connsiteX8" fmla="*/ 259748 w 727732"/>
                <a:gd name="connsiteY8" fmla="*/ 224869 h 727732"/>
                <a:gd name="connsiteX9" fmla="*/ 363866 w 727732"/>
                <a:gd name="connsiteY9" fmla="*/ 120752 h 727732"/>
                <a:gd name="connsiteX10" fmla="*/ 155631 w 727732"/>
                <a:gd name="connsiteY10" fmla="*/ 460862 h 727732"/>
                <a:gd name="connsiteX11" fmla="*/ 176423 w 727732"/>
                <a:gd name="connsiteY11" fmla="*/ 419278 h 727732"/>
                <a:gd name="connsiteX12" fmla="*/ 278228 w 727732"/>
                <a:gd name="connsiteY12" fmla="*/ 370702 h 727732"/>
                <a:gd name="connsiteX13" fmla="*/ 363866 w 727732"/>
                <a:gd name="connsiteY13" fmla="*/ 356771 h 727732"/>
                <a:gd name="connsiteX14" fmla="*/ 449479 w 727732"/>
                <a:gd name="connsiteY14" fmla="*/ 370650 h 727732"/>
                <a:gd name="connsiteX15" fmla="*/ 551283 w 727732"/>
                <a:gd name="connsiteY15" fmla="*/ 419226 h 727732"/>
                <a:gd name="connsiteX16" fmla="*/ 572076 w 727732"/>
                <a:gd name="connsiteY16" fmla="*/ 460810 h 727732"/>
                <a:gd name="connsiteX17" fmla="*/ 572076 w 727732"/>
                <a:gd name="connsiteY17" fmla="*/ 554532 h 727732"/>
                <a:gd name="connsiteX18" fmla="*/ 155631 w 727732"/>
                <a:gd name="connsiteY18" fmla="*/ 554532 h 727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27732" h="727732">
                  <a:moveTo>
                    <a:pt x="363866" y="727732"/>
                  </a:moveTo>
                  <a:cubicBezTo>
                    <a:pt x="564824" y="727732"/>
                    <a:pt x="727732" y="564824"/>
                    <a:pt x="727732" y="363866"/>
                  </a:cubicBezTo>
                  <a:cubicBezTo>
                    <a:pt x="727732" y="162908"/>
                    <a:pt x="564824" y="0"/>
                    <a:pt x="363866" y="0"/>
                  </a:cubicBezTo>
                  <a:cubicBezTo>
                    <a:pt x="162908" y="0"/>
                    <a:pt x="0" y="162908"/>
                    <a:pt x="0" y="363866"/>
                  </a:cubicBezTo>
                  <a:cubicBezTo>
                    <a:pt x="0" y="564824"/>
                    <a:pt x="162908" y="727732"/>
                    <a:pt x="363866" y="727732"/>
                  </a:cubicBezTo>
                  <a:close/>
                  <a:moveTo>
                    <a:pt x="363866" y="120752"/>
                  </a:moveTo>
                  <a:cubicBezTo>
                    <a:pt x="421370" y="120752"/>
                    <a:pt x="467984" y="167365"/>
                    <a:pt x="467984" y="224869"/>
                  </a:cubicBezTo>
                  <a:cubicBezTo>
                    <a:pt x="467984" y="282373"/>
                    <a:pt x="421370" y="328987"/>
                    <a:pt x="363866" y="328987"/>
                  </a:cubicBezTo>
                  <a:cubicBezTo>
                    <a:pt x="306362" y="328987"/>
                    <a:pt x="259748" y="282373"/>
                    <a:pt x="259748" y="224869"/>
                  </a:cubicBezTo>
                  <a:cubicBezTo>
                    <a:pt x="259764" y="167373"/>
                    <a:pt x="306370" y="120767"/>
                    <a:pt x="363866" y="120752"/>
                  </a:cubicBezTo>
                  <a:close/>
                  <a:moveTo>
                    <a:pt x="155631" y="460862"/>
                  </a:moveTo>
                  <a:cubicBezTo>
                    <a:pt x="155719" y="444522"/>
                    <a:pt x="163405" y="429154"/>
                    <a:pt x="176423" y="419278"/>
                  </a:cubicBezTo>
                  <a:cubicBezTo>
                    <a:pt x="207198" y="397160"/>
                    <a:pt x="241675" y="380711"/>
                    <a:pt x="278228" y="370702"/>
                  </a:cubicBezTo>
                  <a:cubicBezTo>
                    <a:pt x="305861" y="361576"/>
                    <a:pt x="334765" y="356875"/>
                    <a:pt x="363866" y="356771"/>
                  </a:cubicBezTo>
                  <a:cubicBezTo>
                    <a:pt x="392887" y="357628"/>
                    <a:pt x="421671" y="362294"/>
                    <a:pt x="449479" y="370650"/>
                  </a:cubicBezTo>
                  <a:cubicBezTo>
                    <a:pt x="486559" y="379201"/>
                    <a:pt x="521311" y="395782"/>
                    <a:pt x="551283" y="419226"/>
                  </a:cubicBezTo>
                  <a:cubicBezTo>
                    <a:pt x="564715" y="428754"/>
                    <a:pt x="572512" y="444348"/>
                    <a:pt x="572076" y="460810"/>
                  </a:cubicBezTo>
                  <a:lnTo>
                    <a:pt x="572076" y="554532"/>
                  </a:lnTo>
                  <a:lnTo>
                    <a:pt x="155631" y="554532"/>
                  </a:lnTo>
                  <a:close/>
                </a:path>
              </a:pathLst>
            </a:custGeom>
            <a:solidFill>
              <a:srgbClr val="ED7D31"/>
            </a:solidFill>
            <a:ln w="25896" cap="flat">
              <a:noFill/>
              <a:prstDash val="solid"/>
              <a:miter/>
            </a:ln>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black"/>
                </a:solidFill>
                <a:effectLst/>
                <a:uLnTx/>
                <a:uFillTx/>
                <a:latin typeface="Calibri" panose="020F0502020204030204"/>
              </a:endParaRPr>
            </a:p>
          </p:txBody>
        </p:sp>
      </p:grpSp>
      <p:sp>
        <p:nvSpPr>
          <p:cNvPr id="66" name="TextBox 65">
            <a:extLst>
              <a:ext uri="{FF2B5EF4-FFF2-40B4-BE49-F238E27FC236}">
                <a16:creationId xmlns:a16="http://schemas.microsoft.com/office/drawing/2014/main" id="{4D8642A8-6394-43A4-B8CD-1F6D4EEFF7B5}"/>
              </a:ext>
            </a:extLst>
          </p:cNvPr>
          <p:cNvSpPr txBox="1"/>
          <p:nvPr/>
        </p:nvSpPr>
        <p:spPr>
          <a:xfrm>
            <a:off x="236220" y="2367850"/>
            <a:ext cx="5626820" cy="1967640"/>
          </a:xfrm>
          <a:prstGeom prst="rect">
            <a:avLst/>
          </a:prstGeom>
        </p:spPr>
        <p:txBody>
          <a:bodyPr vert="horz" wrap="square" lIns="0" tIns="0" rIns="0" bIns="0" rtlCol="0">
            <a:noAutofit/>
          </a:bodyPr>
          <a:lstStyle/>
          <a:p>
            <a:pPr marL="0" indent="0" algn="l">
              <a:buClr>
                <a:schemeClr val="accent1"/>
              </a:buClr>
              <a:buNone/>
            </a:pPr>
            <a:r>
              <a:rPr lang="en-GB" dirty="0"/>
              <a:t>PRIMETALS UK – </a:t>
            </a:r>
            <a:r>
              <a:rPr lang="en-GB" b="1" dirty="0">
                <a:solidFill>
                  <a:schemeClr val="accent1"/>
                </a:solidFill>
              </a:rPr>
              <a:t>Est.1886 (136 </a:t>
            </a:r>
            <a:r>
              <a:rPr lang="en-GB" b="1" dirty="0" err="1">
                <a:solidFill>
                  <a:schemeClr val="accent1"/>
                </a:solidFill>
              </a:rPr>
              <a:t>yrs</a:t>
            </a:r>
            <a:r>
              <a:rPr lang="en-GB" b="1" dirty="0">
                <a:solidFill>
                  <a:schemeClr val="accent1"/>
                </a:solidFill>
              </a:rPr>
              <a:t>) -                 </a:t>
            </a:r>
            <a:r>
              <a:rPr lang="en-US" sz="1800" dirty="0">
                <a:effectLst/>
                <a:latin typeface="Arial" panose="020B0604020202020204" pitchFamily="34" charset="0"/>
                <a:ea typeface="Times New Roman" panose="02020603050405020304" pitchFamily="18" charset="0"/>
              </a:rPr>
              <a:t>Davy, </a:t>
            </a:r>
            <a:r>
              <a:rPr lang="en-US" sz="1800" dirty="0" err="1">
                <a:effectLst/>
                <a:latin typeface="Arial" panose="020B0604020202020204" pitchFamily="34" charset="0"/>
                <a:ea typeface="Times New Roman" panose="02020603050405020304" pitchFamily="18" charset="0"/>
              </a:rPr>
              <a:t>Ashmores</a:t>
            </a:r>
            <a:r>
              <a:rPr lang="en-US" sz="1800" dirty="0">
                <a:effectLst/>
                <a:latin typeface="Arial" panose="020B0604020202020204" pitchFamily="34" charset="0"/>
                <a:ea typeface="Times New Roman" panose="02020603050405020304" pitchFamily="18" charset="0"/>
              </a:rPr>
              <a:t>, Head Wrightson </a:t>
            </a:r>
            <a:endParaRPr lang="en-GB" b="1" dirty="0">
              <a:solidFill>
                <a:schemeClr val="accent1"/>
              </a:solidFill>
            </a:endParaRPr>
          </a:p>
          <a:p>
            <a:pPr marL="0" indent="0" algn="l">
              <a:buClr>
                <a:schemeClr val="accent1"/>
              </a:buClr>
              <a:buNone/>
            </a:pPr>
            <a:r>
              <a:rPr lang="en-GB" b="1" dirty="0">
                <a:solidFill>
                  <a:schemeClr val="accent1"/>
                </a:solidFill>
              </a:rPr>
              <a:t>5 LOCATIONS </a:t>
            </a:r>
            <a:r>
              <a:rPr lang="en-GB" dirty="0"/>
              <a:t>– </a:t>
            </a:r>
            <a:r>
              <a:rPr lang="en-GB" sz="1200" dirty="0"/>
              <a:t>Stockton, Sheffield, Scunthorpe, Christchurch, London</a:t>
            </a:r>
          </a:p>
          <a:p>
            <a:pPr marL="0" indent="0" algn="l">
              <a:buClr>
                <a:schemeClr val="accent1"/>
              </a:buClr>
              <a:buNone/>
            </a:pPr>
            <a:r>
              <a:rPr lang="en-GB" sz="2000" dirty="0">
                <a:solidFill>
                  <a:schemeClr val="accent1"/>
                </a:solidFill>
              </a:rPr>
              <a:t>~</a:t>
            </a:r>
            <a:r>
              <a:rPr lang="en-GB" sz="1600" dirty="0"/>
              <a:t> </a:t>
            </a:r>
            <a:r>
              <a:rPr lang="en-GB" sz="2400" b="1" dirty="0">
                <a:solidFill>
                  <a:schemeClr val="accent1"/>
                </a:solidFill>
              </a:rPr>
              <a:t>300 </a:t>
            </a:r>
            <a:r>
              <a:rPr lang="en-GB" sz="1600" dirty="0"/>
              <a:t>Employees ( </a:t>
            </a:r>
            <a:r>
              <a:rPr lang="en-GB" sz="2400" b="1" dirty="0">
                <a:solidFill>
                  <a:schemeClr val="accent1"/>
                </a:solidFill>
              </a:rPr>
              <a:t>~ 100 </a:t>
            </a:r>
            <a:r>
              <a:rPr lang="en-GB" sz="1600" dirty="0"/>
              <a:t>Engineers)</a:t>
            </a:r>
          </a:p>
          <a:p>
            <a:pPr marL="0" indent="0" algn="l">
              <a:buClr>
                <a:schemeClr val="accent1"/>
              </a:buClr>
              <a:buNone/>
            </a:pPr>
            <a:r>
              <a:rPr lang="en-GB" sz="1400" dirty="0"/>
              <a:t>Disciplines –Layout, Pressure Vessel Design, Mechanical ,             Fluids, Hydraulics, Civil, Structural, Refractory &amp; Projects. </a:t>
            </a:r>
          </a:p>
        </p:txBody>
      </p:sp>
      <p:sp>
        <p:nvSpPr>
          <p:cNvPr id="67" name="Rechteck 3">
            <a:extLst>
              <a:ext uri="{FF2B5EF4-FFF2-40B4-BE49-F238E27FC236}">
                <a16:creationId xmlns:a16="http://schemas.microsoft.com/office/drawing/2014/main" id="{EC90FFB2-D523-4361-976F-65ED99D2B11F}"/>
              </a:ext>
            </a:extLst>
          </p:cNvPr>
          <p:cNvSpPr/>
          <p:nvPr/>
        </p:nvSpPr>
        <p:spPr bwMode="auto">
          <a:xfrm>
            <a:off x="117959" y="4466640"/>
            <a:ext cx="3920642" cy="2299919"/>
          </a:xfrm>
          <a:prstGeom prst="rect">
            <a:avLst/>
          </a:prstGeom>
          <a:solidFill>
            <a:srgbClr val="44546A">
              <a:lumMod val="40000"/>
              <a:lumOff val="60000"/>
            </a:srgbClr>
          </a:solidFill>
          <a:ln w="12700" cap="flat" cmpd="sng" algn="ctr">
            <a:noFill/>
            <a:prstDash val="solid"/>
            <a:miter lim="800000"/>
          </a:ln>
          <a:effectLst/>
        </p:spPr>
        <p:txBody>
          <a:bodyPr rtlCol="0" anchor="ctr"/>
          <a:lstStyle/>
          <a:p>
            <a:pPr marL="0" indent="0" algn="ctr" defTabSz="457200">
              <a:spcBef>
                <a:spcPts val="0"/>
              </a:spcBef>
              <a:buClrTx/>
              <a:buNone/>
            </a:pPr>
            <a:endParaRPr lang="en-US" kern="0" dirty="0">
              <a:solidFill>
                <a:prstClr val="white"/>
              </a:solidFill>
              <a:latin typeface="Calibri" panose="020F0502020204030204"/>
            </a:endParaRPr>
          </a:p>
        </p:txBody>
      </p:sp>
      <p:sp>
        <p:nvSpPr>
          <p:cNvPr id="76" name="Rechteck 3">
            <a:extLst>
              <a:ext uri="{FF2B5EF4-FFF2-40B4-BE49-F238E27FC236}">
                <a16:creationId xmlns:a16="http://schemas.microsoft.com/office/drawing/2014/main" id="{6FA9C101-0A42-4CF4-9755-41FCE1CD1EE3}"/>
              </a:ext>
            </a:extLst>
          </p:cNvPr>
          <p:cNvSpPr/>
          <p:nvPr/>
        </p:nvSpPr>
        <p:spPr bwMode="auto">
          <a:xfrm>
            <a:off x="7072944" y="4465770"/>
            <a:ext cx="2462100" cy="2299919"/>
          </a:xfrm>
          <a:prstGeom prst="rect">
            <a:avLst/>
          </a:prstGeom>
          <a:solidFill>
            <a:schemeClr val="tx1"/>
          </a:solidFill>
          <a:ln w="12700" cap="flat" cmpd="sng" algn="ctr">
            <a:noFill/>
            <a:prstDash val="solid"/>
            <a:miter lim="800000"/>
          </a:ln>
          <a:effectLst/>
        </p:spPr>
        <p:txBody>
          <a:bodyPr rtlCol="0" anchor="ctr"/>
          <a:lstStyle/>
          <a:p>
            <a:pPr marL="0" indent="0" algn="ctr" defTabSz="457200">
              <a:spcBef>
                <a:spcPts val="0"/>
              </a:spcBef>
              <a:buClrTx/>
              <a:buNone/>
            </a:pPr>
            <a:endParaRPr lang="en-US" kern="0" dirty="0">
              <a:solidFill>
                <a:prstClr val="white"/>
              </a:solidFill>
              <a:latin typeface="Calibri" panose="020F0502020204030204"/>
            </a:endParaRPr>
          </a:p>
        </p:txBody>
      </p:sp>
      <p:sp>
        <p:nvSpPr>
          <p:cNvPr id="78" name="TextBox 77">
            <a:extLst>
              <a:ext uri="{FF2B5EF4-FFF2-40B4-BE49-F238E27FC236}">
                <a16:creationId xmlns:a16="http://schemas.microsoft.com/office/drawing/2014/main" id="{DA528693-E3EE-4040-8DB8-DBC11A155A66}"/>
              </a:ext>
            </a:extLst>
          </p:cNvPr>
          <p:cNvSpPr txBox="1"/>
          <p:nvPr/>
        </p:nvSpPr>
        <p:spPr>
          <a:xfrm>
            <a:off x="175109" y="4543425"/>
            <a:ext cx="3920642" cy="542925"/>
          </a:xfrm>
          <a:prstGeom prst="rect">
            <a:avLst/>
          </a:prstGeom>
        </p:spPr>
        <p:txBody>
          <a:bodyPr vert="horz" wrap="square" lIns="0" tIns="0" rIns="0" bIns="0" rtlCol="0">
            <a:noAutofit/>
          </a:bodyPr>
          <a:lstStyle/>
          <a:p>
            <a:pPr marL="0" indent="0">
              <a:buClr>
                <a:schemeClr val="accent1"/>
              </a:buClr>
              <a:buNone/>
            </a:pPr>
            <a:r>
              <a:rPr lang="en-GB" dirty="0"/>
              <a:t> </a:t>
            </a:r>
            <a:r>
              <a:rPr lang="en-GB" b="1" dirty="0">
                <a:solidFill>
                  <a:schemeClr val="accent4">
                    <a:lumMod val="75000"/>
                  </a:schemeClr>
                </a:solidFill>
              </a:rPr>
              <a:t>CO</a:t>
            </a:r>
            <a:r>
              <a:rPr lang="en-GB" b="1" baseline="-25000" dirty="0">
                <a:solidFill>
                  <a:schemeClr val="accent4">
                    <a:lumMod val="75000"/>
                  </a:schemeClr>
                </a:solidFill>
              </a:rPr>
              <a:t>2</a:t>
            </a:r>
            <a:r>
              <a:rPr lang="en-GB" b="1" dirty="0">
                <a:solidFill>
                  <a:schemeClr val="accent4">
                    <a:lumMod val="75000"/>
                  </a:schemeClr>
                </a:solidFill>
              </a:rPr>
              <a:t>/GREEN TECHNOLOGY SHIFT</a:t>
            </a: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p:txBody>
      </p:sp>
      <p:pic>
        <p:nvPicPr>
          <p:cNvPr id="80" name="Graphic 79" descr="Deciduous tree outline">
            <a:extLst>
              <a:ext uri="{FF2B5EF4-FFF2-40B4-BE49-F238E27FC236}">
                <a16:creationId xmlns:a16="http://schemas.microsoft.com/office/drawing/2014/main" id="{846B46BF-A517-4E85-B92A-F9746F0C281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262288" y="5662424"/>
            <a:ext cx="790576" cy="790576"/>
          </a:xfrm>
          <a:prstGeom prst="rect">
            <a:avLst/>
          </a:prstGeom>
        </p:spPr>
      </p:pic>
      <p:sp>
        <p:nvSpPr>
          <p:cNvPr id="81" name="TextBox 80">
            <a:extLst>
              <a:ext uri="{FF2B5EF4-FFF2-40B4-BE49-F238E27FC236}">
                <a16:creationId xmlns:a16="http://schemas.microsoft.com/office/drawing/2014/main" id="{13666A49-521D-47A9-B083-871B02EFF673}"/>
              </a:ext>
            </a:extLst>
          </p:cNvPr>
          <p:cNvSpPr txBox="1"/>
          <p:nvPr/>
        </p:nvSpPr>
        <p:spPr>
          <a:xfrm>
            <a:off x="215831" y="4902889"/>
            <a:ext cx="3920642" cy="542925"/>
          </a:xfrm>
          <a:prstGeom prst="rect">
            <a:avLst/>
          </a:prstGeom>
        </p:spPr>
        <p:txBody>
          <a:bodyPr vert="horz" wrap="square" lIns="0" tIns="0" rIns="0" bIns="0" rtlCol="0">
            <a:noAutofit/>
          </a:bodyPr>
          <a:lstStyle/>
          <a:p>
            <a:pPr defTabSz="457200">
              <a:lnSpc>
                <a:spcPct val="110000"/>
              </a:lnSpc>
              <a:spcBef>
                <a:spcPts val="0"/>
              </a:spcBef>
              <a:buClrTx/>
              <a:defRPr/>
            </a:pPr>
            <a:r>
              <a:rPr kumimoji="0" lang="en-GB" sz="14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RENEWABLE ENERGY </a:t>
            </a:r>
            <a:r>
              <a:rPr kumimoji="0" lang="en-GB" sz="14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 </a:t>
            </a:r>
            <a:r>
              <a:rPr kumimoji="0" lang="en-GB" sz="1400" b="0" i="0" u="none" strike="noStrike" kern="1200" cap="none" spc="0" normalizeH="0" baseline="0" noProof="0" dirty="0">
                <a:ln>
                  <a:noFill/>
                </a:ln>
                <a:solidFill>
                  <a:schemeClr val="bg1"/>
                </a:solidFill>
                <a:effectLst/>
                <a:uLnTx/>
                <a:uFillTx/>
                <a:latin typeface="Calibri" panose="020F0502020204030204"/>
                <a:ea typeface="+mn-ea"/>
                <a:cs typeface="Arial" panose="020B0604020202020204" pitchFamily="34" charset="0"/>
              </a:rPr>
              <a:t>Generation &amp; Storage</a:t>
            </a:r>
          </a:p>
          <a:p>
            <a:pPr defTabSz="457200">
              <a:lnSpc>
                <a:spcPct val="110000"/>
              </a:lnSpc>
              <a:spcBef>
                <a:spcPts val="0"/>
              </a:spcBef>
              <a:buClrTx/>
              <a:defRPr/>
            </a:pPr>
            <a:r>
              <a:rPr lang="en-GB" sz="1400" b="1" dirty="0">
                <a:solidFill>
                  <a:prstClr val="black">
                    <a:lumMod val="65000"/>
                    <a:lumOff val="35000"/>
                  </a:prstClr>
                </a:solidFill>
                <a:latin typeface="Calibri" panose="020F0502020204030204"/>
                <a:cs typeface="Arial" panose="020B0604020202020204" pitchFamily="34" charset="0"/>
              </a:rPr>
              <a:t>HYDROGEN – </a:t>
            </a:r>
            <a:r>
              <a:rPr lang="en-GB" sz="1400" dirty="0">
                <a:solidFill>
                  <a:schemeClr val="bg1"/>
                </a:solidFill>
                <a:latin typeface="Calibri" panose="020F0502020204030204"/>
                <a:cs typeface="Arial" panose="020B0604020202020204" pitchFamily="34" charset="0"/>
              </a:rPr>
              <a:t>Generation, Transport &amp; Industry</a:t>
            </a:r>
          </a:p>
          <a:p>
            <a:pPr defTabSz="457200">
              <a:lnSpc>
                <a:spcPct val="110000"/>
              </a:lnSpc>
              <a:spcBef>
                <a:spcPts val="0"/>
              </a:spcBef>
              <a:buClrTx/>
              <a:defRPr/>
            </a:pPr>
            <a:r>
              <a:rPr lang="en-GB" sz="1400" b="1" dirty="0">
                <a:solidFill>
                  <a:prstClr val="black">
                    <a:lumMod val="65000"/>
                    <a:lumOff val="35000"/>
                  </a:prstClr>
                </a:solidFill>
                <a:latin typeface="Calibri" panose="020F0502020204030204"/>
                <a:cs typeface="Arial" panose="020B0604020202020204" pitchFamily="34" charset="0"/>
              </a:rPr>
              <a:t>ELECTRIFICATION</a:t>
            </a:r>
            <a:r>
              <a:rPr lang="en-GB" sz="1400" dirty="0">
                <a:solidFill>
                  <a:prstClr val="black">
                    <a:lumMod val="65000"/>
                    <a:lumOff val="35000"/>
                  </a:prstClr>
                </a:solidFill>
                <a:latin typeface="Calibri" panose="020F0502020204030204"/>
                <a:cs typeface="Arial" panose="020B0604020202020204" pitchFamily="34" charset="0"/>
              </a:rPr>
              <a:t> – </a:t>
            </a:r>
            <a:r>
              <a:rPr lang="en-GB" sz="1400" dirty="0">
                <a:solidFill>
                  <a:schemeClr val="bg1"/>
                </a:solidFill>
                <a:latin typeface="Calibri" panose="020F0502020204030204"/>
                <a:cs typeface="Arial" panose="020B0604020202020204" pitchFamily="34" charset="0"/>
              </a:rPr>
              <a:t>Transport &amp; Industry</a:t>
            </a:r>
          </a:p>
          <a:p>
            <a:pPr defTabSz="457200">
              <a:lnSpc>
                <a:spcPct val="110000"/>
              </a:lnSpc>
              <a:spcBef>
                <a:spcPts val="0"/>
              </a:spcBef>
              <a:buClrTx/>
              <a:defRPr/>
            </a:pPr>
            <a:r>
              <a:rPr lang="en-GB" sz="1400" b="1" dirty="0">
                <a:solidFill>
                  <a:prstClr val="black">
                    <a:lumMod val="65000"/>
                    <a:lumOff val="35000"/>
                  </a:prstClr>
                </a:solidFill>
                <a:latin typeface="Calibri" panose="020F0502020204030204"/>
                <a:cs typeface="Arial" panose="020B0604020202020204" pitchFamily="34" charset="0"/>
              </a:rPr>
              <a:t>CARBON CAPTURE – </a:t>
            </a:r>
            <a:r>
              <a:rPr lang="en-GB" sz="1400" dirty="0">
                <a:solidFill>
                  <a:schemeClr val="bg1"/>
                </a:solidFill>
                <a:latin typeface="Calibri" panose="020F0502020204030204"/>
                <a:cs typeface="Arial" panose="020B0604020202020204" pitchFamily="34" charset="0"/>
              </a:rPr>
              <a:t>Storage &amp; Usage</a:t>
            </a:r>
          </a:p>
          <a:p>
            <a:pPr defTabSz="457200">
              <a:lnSpc>
                <a:spcPct val="110000"/>
              </a:lnSpc>
              <a:spcBef>
                <a:spcPts val="0"/>
              </a:spcBef>
              <a:buClrTx/>
              <a:defRPr/>
            </a:pPr>
            <a:r>
              <a:rPr lang="en-GB" sz="1400" b="1" dirty="0">
                <a:solidFill>
                  <a:prstClr val="black">
                    <a:lumMod val="65000"/>
                    <a:lumOff val="35000"/>
                  </a:prstClr>
                </a:solidFill>
                <a:latin typeface="Calibri" panose="020F0502020204030204"/>
                <a:cs typeface="Arial" panose="020B0604020202020204" pitchFamily="34" charset="0"/>
              </a:rPr>
              <a:t>CO</a:t>
            </a:r>
            <a:r>
              <a:rPr lang="en-GB" sz="1400" b="1" baseline="-25000" dirty="0">
                <a:solidFill>
                  <a:prstClr val="black">
                    <a:lumMod val="65000"/>
                    <a:lumOff val="35000"/>
                  </a:prstClr>
                </a:solidFill>
                <a:latin typeface="Calibri" panose="020F0502020204030204"/>
                <a:cs typeface="Arial" panose="020B0604020202020204" pitchFamily="34" charset="0"/>
              </a:rPr>
              <a:t>2</a:t>
            </a:r>
            <a:r>
              <a:rPr lang="en-GB" sz="1400" b="1" dirty="0">
                <a:solidFill>
                  <a:prstClr val="black">
                    <a:lumMod val="65000"/>
                    <a:lumOff val="35000"/>
                  </a:prstClr>
                </a:solidFill>
                <a:latin typeface="Calibri" panose="020F0502020204030204"/>
                <a:cs typeface="Arial" panose="020B0604020202020204" pitchFamily="34" charset="0"/>
              </a:rPr>
              <a:t> REDUCING EXISTING – </a:t>
            </a:r>
            <a:r>
              <a:rPr lang="en-GB" sz="1400" dirty="0">
                <a:solidFill>
                  <a:schemeClr val="bg1"/>
                </a:solidFill>
                <a:latin typeface="Calibri" panose="020F0502020204030204"/>
                <a:cs typeface="Arial" panose="020B0604020202020204" pitchFamily="34" charset="0"/>
              </a:rPr>
              <a:t>Small Gains</a:t>
            </a:r>
          </a:p>
          <a:p>
            <a:pPr defTabSz="457200">
              <a:lnSpc>
                <a:spcPct val="110000"/>
              </a:lnSpc>
              <a:spcBef>
                <a:spcPts val="0"/>
              </a:spcBef>
              <a:buClrTx/>
              <a:defRPr/>
            </a:pPr>
            <a:r>
              <a:rPr lang="en-GB" sz="1400" b="1" dirty="0">
                <a:solidFill>
                  <a:prstClr val="black">
                    <a:lumMod val="65000"/>
                    <a:lumOff val="35000"/>
                  </a:prstClr>
                </a:solidFill>
                <a:latin typeface="Calibri" panose="020F0502020204030204"/>
                <a:cs typeface="Arial" panose="020B0604020202020204" pitchFamily="34" charset="0"/>
              </a:rPr>
              <a:t>SUSTAINABLE MANUFACTURE </a:t>
            </a: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p:txBody>
      </p:sp>
      <p:pic>
        <p:nvPicPr>
          <p:cNvPr id="83" name="Picture 82">
            <a:extLst>
              <a:ext uri="{FF2B5EF4-FFF2-40B4-BE49-F238E27FC236}">
                <a16:creationId xmlns:a16="http://schemas.microsoft.com/office/drawing/2014/main" id="{44605E70-B33B-49CD-A34D-B070A16F879E}"/>
              </a:ext>
            </a:extLst>
          </p:cNvPr>
          <p:cNvPicPr>
            <a:picLocks noChangeAspect="1"/>
          </p:cNvPicPr>
          <p:nvPr/>
        </p:nvPicPr>
        <p:blipFill>
          <a:blip r:embed="rId11"/>
          <a:stretch>
            <a:fillRect/>
          </a:stretch>
        </p:blipFill>
        <p:spPr>
          <a:xfrm>
            <a:off x="4079323" y="4465771"/>
            <a:ext cx="2993620" cy="2299919"/>
          </a:xfrm>
          <a:prstGeom prst="rect">
            <a:avLst/>
          </a:prstGeom>
        </p:spPr>
      </p:pic>
      <p:sp>
        <p:nvSpPr>
          <p:cNvPr id="84" name="Rechteck 3">
            <a:extLst>
              <a:ext uri="{FF2B5EF4-FFF2-40B4-BE49-F238E27FC236}">
                <a16:creationId xmlns:a16="http://schemas.microsoft.com/office/drawing/2014/main" id="{7C1C6A4C-18A1-4432-B0D3-0E8E3FA12E37}"/>
              </a:ext>
            </a:extLst>
          </p:cNvPr>
          <p:cNvSpPr/>
          <p:nvPr/>
        </p:nvSpPr>
        <p:spPr bwMode="auto">
          <a:xfrm>
            <a:off x="9611941" y="4465770"/>
            <a:ext cx="2462100" cy="2299919"/>
          </a:xfrm>
          <a:prstGeom prst="rect">
            <a:avLst/>
          </a:prstGeom>
          <a:solidFill>
            <a:srgbClr val="44546A">
              <a:lumMod val="40000"/>
              <a:lumOff val="60000"/>
            </a:srgbClr>
          </a:solidFill>
          <a:ln w="12700" cap="flat" cmpd="sng" algn="ctr">
            <a:noFill/>
            <a:prstDash val="solid"/>
            <a:miter lim="800000"/>
          </a:ln>
          <a:effectLst/>
        </p:spPr>
        <p:txBody>
          <a:bodyPr rtlCol="0" anchor="ctr"/>
          <a:lstStyle/>
          <a:p>
            <a:pPr marL="0" indent="0" algn="ctr" defTabSz="457200">
              <a:spcBef>
                <a:spcPts val="0"/>
              </a:spcBef>
              <a:buClrTx/>
              <a:buNone/>
            </a:pPr>
            <a:endParaRPr lang="en-US" kern="0" dirty="0">
              <a:solidFill>
                <a:prstClr val="white"/>
              </a:solidFill>
              <a:latin typeface="Calibri" panose="020F0502020204030204"/>
            </a:endParaRPr>
          </a:p>
        </p:txBody>
      </p:sp>
      <p:sp>
        <p:nvSpPr>
          <p:cNvPr id="85" name="TextBox 84">
            <a:extLst>
              <a:ext uri="{FF2B5EF4-FFF2-40B4-BE49-F238E27FC236}">
                <a16:creationId xmlns:a16="http://schemas.microsoft.com/office/drawing/2014/main" id="{AA4F110B-8631-450E-9D56-E7C96A42B024}"/>
              </a:ext>
            </a:extLst>
          </p:cNvPr>
          <p:cNvSpPr txBox="1"/>
          <p:nvPr/>
        </p:nvSpPr>
        <p:spPr>
          <a:xfrm>
            <a:off x="7170816" y="4827634"/>
            <a:ext cx="2474214" cy="2102546"/>
          </a:xfrm>
          <a:prstGeom prst="rect">
            <a:avLst/>
          </a:prstGeom>
        </p:spPr>
        <p:txBody>
          <a:bodyPr vert="horz" wrap="square" lIns="0" tIns="0" rIns="0" bIns="0" rtlCol="0">
            <a:noAutofit/>
          </a:bodyPr>
          <a:lstStyle/>
          <a:p>
            <a:pPr defTabSz="457200">
              <a:spcBef>
                <a:spcPts val="0"/>
              </a:spcBef>
              <a:buClrTx/>
              <a:defRPr/>
            </a:pPr>
            <a:r>
              <a:rPr kumimoji="0" lang="en-GB" sz="1400" b="1" i="0" u="none" strike="noStrike" kern="1200" cap="none" spc="0" normalizeH="0" baseline="0" noProof="0" dirty="0">
                <a:ln>
                  <a:noFill/>
                </a:ln>
                <a:solidFill>
                  <a:schemeClr val="accent1"/>
                </a:solidFill>
                <a:effectLst/>
                <a:uLnTx/>
                <a:uFillTx/>
                <a:latin typeface="Calibri" panose="020F0502020204030204"/>
                <a:ea typeface="+mn-ea"/>
                <a:cs typeface="Arial" panose="020B0604020202020204" pitchFamily="34" charset="0"/>
              </a:rPr>
              <a:t>ATTRACTING –</a:t>
            </a:r>
            <a:r>
              <a:rPr kumimoji="0" lang="en-GB" sz="14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 </a:t>
            </a:r>
            <a:r>
              <a:rPr kumimoji="0" lang="en-GB" sz="1400" i="0" u="none" strike="noStrike" kern="1200" cap="none" spc="0" normalizeH="0" baseline="0" noProof="0" dirty="0">
                <a:ln>
                  <a:noFill/>
                </a:ln>
                <a:solidFill>
                  <a:schemeClr val="bg1"/>
                </a:solidFill>
                <a:effectLst/>
                <a:uLnTx/>
                <a:uFillTx/>
                <a:latin typeface="Calibri" panose="020F0502020204030204"/>
                <a:ea typeface="+mn-ea"/>
                <a:cs typeface="Arial" panose="020B0604020202020204" pitchFamily="34" charset="0"/>
              </a:rPr>
              <a:t>More Options</a:t>
            </a:r>
          </a:p>
          <a:p>
            <a:pPr defTabSz="457200">
              <a:spcBef>
                <a:spcPts val="0"/>
              </a:spcBef>
              <a:buClrTx/>
              <a:defRPr/>
            </a:pPr>
            <a:r>
              <a:rPr lang="en-GB" sz="1400" b="1" dirty="0">
                <a:solidFill>
                  <a:schemeClr val="accent1"/>
                </a:solidFill>
                <a:latin typeface="Calibri" panose="020F0502020204030204"/>
                <a:cs typeface="Arial" panose="020B0604020202020204" pitchFamily="34" charset="0"/>
              </a:rPr>
              <a:t>RETAINING –</a:t>
            </a:r>
            <a:r>
              <a:rPr lang="en-GB" sz="1400" b="1" dirty="0">
                <a:solidFill>
                  <a:prstClr val="black">
                    <a:lumMod val="65000"/>
                    <a:lumOff val="35000"/>
                  </a:prstClr>
                </a:solidFill>
                <a:latin typeface="Calibri" panose="020F0502020204030204"/>
                <a:cs typeface="Arial" panose="020B0604020202020204" pitchFamily="34" charset="0"/>
              </a:rPr>
              <a:t> </a:t>
            </a:r>
            <a:r>
              <a:rPr lang="en-GB" sz="1400" dirty="0">
                <a:solidFill>
                  <a:schemeClr val="bg1"/>
                </a:solidFill>
                <a:latin typeface="Calibri" panose="020F0502020204030204"/>
                <a:cs typeface="Arial" panose="020B0604020202020204" pitchFamily="34" charset="0"/>
              </a:rPr>
              <a:t>Increased mobility, Social Revolution</a:t>
            </a:r>
          </a:p>
          <a:p>
            <a:pPr defTabSz="457200">
              <a:spcBef>
                <a:spcPts val="0"/>
              </a:spcBef>
              <a:buClrTx/>
              <a:defRPr/>
            </a:pPr>
            <a:r>
              <a:rPr lang="en-GB" sz="1400" b="1" dirty="0">
                <a:solidFill>
                  <a:schemeClr val="accent1"/>
                </a:solidFill>
                <a:latin typeface="Calibri" panose="020F0502020204030204"/>
                <a:cs typeface="Arial" panose="020B0604020202020204" pitchFamily="34" charset="0"/>
              </a:rPr>
              <a:t>RETIRING –</a:t>
            </a:r>
            <a:r>
              <a:rPr lang="en-GB" sz="1400" b="1" dirty="0">
                <a:solidFill>
                  <a:prstClr val="black">
                    <a:lumMod val="65000"/>
                    <a:lumOff val="35000"/>
                  </a:prstClr>
                </a:solidFill>
                <a:latin typeface="Calibri" panose="020F0502020204030204"/>
                <a:cs typeface="Arial" panose="020B0604020202020204" pitchFamily="34" charset="0"/>
              </a:rPr>
              <a:t> </a:t>
            </a:r>
            <a:r>
              <a:rPr lang="en-GB" sz="1400" dirty="0">
                <a:solidFill>
                  <a:schemeClr val="bg1"/>
                </a:solidFill>
                <a:latin typeface="Calibri" panose="020F0502020204030204"/>
                <a:cs typeface="Arial" panose="020B0604020202020204" pitchFamily="34" charset="0"/>
              </a:rPr>
              <a:t>COVID Demographics </a:t>
            </a:r>
          </a:p>
          <a:p>
            <a:pPr defTabSz="457200">
              <a:lnSpc>
                <a:spcPct val="110000"/>
              </a:lnSpc>
              <a:spcBef>
                <a:spcPts val="0"/>
              </a:spcBef>
              <a:buClrTx/>
              <a:defRPr/>
            </a:pPr>
            <a:endParaRPr lang="en-GB" sz="1400" b="1" dirty="0">
              <a:solidFill>
                <a:prstClr val="black">
                  <a:lumMod val="65000"/>
                  <a:lumOff val="35000"/>
                </a:prstClr>
              </a:solidFill>
              <a:latin typeface="Calibri" panose="020F0502020204030204"/>
              <a:cs typeface="Arial" panose="020B0604020202020204" pitchFamily="34" charset="0"/>
            </a:endParaRPr>
          </a:p>
          <a:p>
            <a:pPr defTabSz="457200">
              <a:lnSpc>
                <a:spcPct val="110000"/>
              </a:lnSpc>
              <a:spcBef>
                <a:spcPts val="0"/>
              </a:spcBef>
              <a:buClrTx/>
              <a:defRPr/>
            </a:pPr>
            <a:endParaRPr kumimoji="0" lang="en-GB" sz="14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endParaRP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p:txBody>
      </p:sp>
      <p:sp>
        <p:nvSpPr>
          <p:cNvPr id="86" name="TextBox 85">
            <a:extLst>
              <a:ext uri="{FF2B5EF4-FFF2-40B4-BE49-F238E27FC236}">
                <a16:creationId xmlns:a16="http://schemas.microsoft.com/office/drawing/2014/main" id="{9DFBF471-1CB9-4F51-924F-0C9C2E5DF814}"/>
              </a:ext>
            </a:extLst>
          </p:cNvPr>
          <p:cNvSpPr txBox="1"/>
          <p:nvPr/>
        </p:nvSpPr>
        <p:spPr>
          <a:xfrm>
            <a:off x="7144231" y="4499981"/>
            <a:ext cx="3920642" cy="233445"/>
          </a:xfrm>
          <a:prstGeom prst="rect">
            <a:avLst/>
          </a:prstGeom>
        </p:spPr>
        <p:txBody>
          <a:bodyPr vert="horz" wrap="square" lIns="0" tIns="0" rIns="0" bIns="0" rtlCol="0">
            <a:noAutofit/>
          </a:bodyPr>
          <a:lstStyle/>
          <a:p>
            <a:pPr marL="0" indent="0">
              <a:buClr>
                <a:schemeClr val="accent1"/>
              </a:buClr>
              <a:buNone/>
            </a:pPr>
            <a:r>
              <a:rPr lang="en-GB" dirty="0"/>
              <a:t> </a:t>
            </a:r>
            <a:r>
              <a:rPr lang="en-GB" b="1" dirty="0">
                <a:solidFill>
                  <a:schemeClr val="accent1"/>
                </a:solidFill>
              </a:rPr>
              <a:t>ENGINEERS</a:t>
            </a: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p:txBody>
      </p:sp>
      <p:sp>
        <p:nvSpPr>
          <p:cNvPr id="87" name="TextBox 86">
            <a:extLst>
              <a:ext uri="{FF2B5EF4-FFF2-40B4-BE49-F238E27FC236}">
                <a16:creationId xmlns:a16="http://schemas.microsoft.com/office/drawing/2014/main" id="{E2D539A7-8AFA-4D75-99B9-FB88875781D5}"/>
              </a:ext>
            </a:extLst>
          </p:cNvPr>
          <p:cNvSpPr txBox="1"/>
          <p:nvPr/>
        </p:nvSpPr>
        <p:spPr>
          <a:xfrm>
            <a:off x="9601200" y="4499982"/>
            <a:ext cx="3920642" cy="276888"/>
          </a:xfrm>
          <a:prstGeom prst="rect">
            <a:avLst/>
          </a:prstGeom>
        </p:spPr>
        <p:txBody>
          <a:bodyPr vert="horz" wrap="square" lIns="0" tIns="0" rIns="0" bIns="0" rtlCol="0">
            <a:noAutofit/>
          </a:bodyPr>
          <a:lstStyle/>
          <a:p>
            <a:pPr marL="0" indent="0">
              <a:buClr>
                <a:schemeClr val="accent1"/>
              </a:buClr>
              <a:buNone/>
            </a:pPr>
            <a:r>
              <a:rPr lang="en-GB" dirty="0"/>
              <a:t> </a:t>
            </a:r>
            <a:endParaRPr lang="en-GB" b="1" dirty="0">
              <a:solidFill>
                <a:schemeClr val="accent4">
                  <a:lumMod val="75000"/>
                </a:schemeClr>
              </a:solidFill>
            </a:endParaRPr>
          </a:p>
        </p:txBody>
      </p:sp>
      <p:sp>
        <p:nvSpPr>
          <p:cNvPr id="88" name="TextBox 87">
            <a:extLst>
              <a:ext uri="{FF2B5EF4-FFF2-40B4-BE49-F238E27FC236}">
                <a16:creationId xmlns:a16="http://schemas.microsoft.com/office/drawing/2014/main" id="{600F3823-0344-4BEE-ACFF-119B272F1129}"/>
              </a:ext>
            </a:extLst>
          </p:cNvPr>
          <p:cNvSpPr txBox="1"/>
          <p:nvPr/>
        </p:nvSpPr>
        <p:spPr>
          <a:xfrm>
            <a:off x="9611941" y="4499981"/>
            <a:ext cx="3920642" cy="233445"/>
          </a:xfrm>
          <a:prstGeom prst="rect">
            <a:avLst/>
          </a:prstGeom>
        </p:spPr>
        <p:txBody>
          <a:bodyPr vert="horz" wrap="square" lIns="0" tIns="0" rIns="0" bIns="0" rtlCol="0">
            <a:noAutofit/>
          </a:bodyPr>
          <a:lstStyle/>
          <a:p>
            <a:pPr marL="0" indent="0">
              <a:buClr>
                <a:schemeClr val="accent1"/>
              </a:buClr>
              <a:buNone/>
            </a:pPr>
            <a:r>
              <a:rPr lang="en-GB" dirty="0"/>
              <a:t> </a:t>
            </a:r>
            <a:r>
              <a:rPr lang="en-GB" b="1" dirty="0"/>
              <a:t>TECHNOLOGY</a:t>
            </a: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p:txBody>
      </p:sp>
      <p:pic>
        <p:nvPicPr>
          <p:cNvPr id="89" name="Grafik 7">
            <a:extLst>
              <a:ext uri="{FF2B5EF4-FFF2-40B4-BE49-F238E27FC236}">
                <a16:creationId xmlns:a16="http://schemas.microsoft.com/office/drawing/2014/main" id="{3865B29B-E339-4B2B-9941-2ED99FF414B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977682" y="4543425"/>
            <a:ext cx="512153" cy="284209"/>
          </a:xfrm>
          <a:prstGeom prst="rect">
            <a:avLst/>
          </a:prstGeom>
        </p:spPr>
      </p:pic>
      <p:sp>
        <p:nvSpPr>
          <p:cNvPr id="90" name="TextBox 89">
            <a:extLst>
              <a:ext uri="{FF2B5EF4-FFF2-40B4-BE49-F238E27FC236}">
                <a16:creationId xmlns:a16="http://schemas.microsoft.com/office/drawing/2014/main" id="{9905B18A-246E-42E4-AEDC-C544B2333BCC}"/>
              </a:ext>
            </a:extLst>
          </p:cNvPr>
          <p:cNvSpPr txBox="1"/>
          <p:nvPr/>
        </p:nvSpPr>
        <p:spPr>
          <a:xfrm>
            <a:off x="9645030" y="4844476"/>
            <a:ext cx="2429011" cy="542925"/>
          </a:xfrm>
          <a:prstGeom prst="rect">
            <a:avLst/>
          </a:prstGeom>
        </p:spPr>
        <p:txBody>
          <a:bodyPr vert="horz" wrap="square" lIns="0" tIns="0" rIns="0" bIns="0" rtlCol="0">
            <a:noAutofit/>
          </a:bodyPr>
          <a:lstStyle/>
          <a:p>
            <a:pPr defTabSz="457200">
              <a:lnSpc>
                <a:spcPct val="110000"/>
              </a:lnSpc>
              <a:spcBef>
                <a:spcPts val="0"/>
              </a:spcBef>
              <a:buClrTx/>
              <a:defRPr/>
            </a:pPr>
            <a:r>
              <a:rPr lang="en-GB" sz="1400" b="1" dirty="0">
                <a:solidFill>
                  <a:srgbClr val="5F6368"/>
                </a:solidFill>
                <a:latin typeface="arial" panose="020B0604020202020204" pitchFamily="34" charset="0"/>
              </a:rPr>
              <a:t>BIM </a:t>
            </a:r>
            <a:r>
              <a:rPr lang="en-GB" sz="900" b="1" dirty="0">
                <a:solidFill>
                  <a:srgbClr val="5F6368"/>
                </a:solidFill>
                <a:latin typeface="arial" panose="020B0604020202020204" pitchFamily="34" charset="0"/>
              </a:rPr>
              <a:t>(Building Information Modelling)</a:t>
            </a:r>
          </a:p>
          <a:p>
            <a:pPr defTabSz="457200">
              <a:lnSpc>
                <a:spcPct val="110000"/>
              </a:lnSpc>
              <a:spcBef>
                <a:spcPts val="0"/>
              </a:spcBef>
              <a:buClrTx/>
              <a:defRPr/>
            </a:pPr>
            <a:r>
              <a:rPr lang="en-GB" sz="1400" b="1" dirty="0">
                <a:solidFill>
                  <a:srgbClr val="5F6368"/>
                </a:solidFill>
                <a:latin typeface="arial" panose="020B0604020202020204" pitchFamily="34" charset="0"/>
              </a:rPr>
              <a:t>3D Printing </a:t>
            </a:r>
          </a:p>
          <a:p>
            <a:pPr defTabSz="457200">
              <a:lnSpc>
                <a:spcPct val="110000"/>
              </a:lnSpc>
              <a:spcBef>
                <a:spcPts val="0"/>
              </a:spcBef>
              <a:buClrTx/>
              <a:defRPr/>
            </a:pPr>
            <a:r>
              <a:rPr lang="en-GB" sz="1400" b="1" dirty="0">
                <a:solidFill>
                  <a:srgbClr val="5F6368"/>
                </a:solidFill>
                <a:latin typeface="arial" panose="020B0604020202020204" pitchFamily="34" charset="0"/>
              </a:rPr>
              <a:t>3D Scanning &amp; Imaging</a:t>
            </a:r>
          </a:p>
          <a:p>
            <a:pPr defTabSz="457200">
              <a:lnSpc>
                <a:spcPct val="110000"/>
              </a:lnSpc>
              <a:spcBef>
                <a:spcPts val="0"/>
              </a:spcBef>
              <a:buClrTx/>
              <a:defRPr/>
            </a:pPr>
            <a:r>
              <a:rPr lang="en-GB" sz="1400" b="1" dirty="0">
                <a:solidFill>
                  <a:srgbClr val="5F6368"/>
                </a:solidFill>
                <a:latin typeface="arial" panose="020B0604020202020204" pitchFamily="34" charset="0"/>
              </a:rPr>
              <a:t>Virtual Reality</a:t>
            </a:r>
          </a:p>
          <a:p>
            <a:pPr defTabSz="457200">
              <a:lnSpc>
                <a:spcPct val="110000"/>
              </a:lnSpc>
              <a:spcBef>
                <a:spcPts val="0"/>
              </a:spcBef>
              <a:buClrTx/>
              <a:defRPr/>
            </a:pPr>
            <a:r>
              <a:rPr lang="en-GB" sz="1400" b="1" i="0" dirty="0">
                <a:solidFill>
                  <a:srgbClr val="5F6368"/>
                </a:solidFill>
                <a:effectLst/>
                <a:latin typeface="arial" panose="020B0604020202020204" pitchFamily="34" charset="0"/>
              </a:rPr>
              <a:t>Digitalisation</a:t>
            </a:r>
            <a:r>
              <a:rPr lang="en-GB" sz="1400" b="0" i="0" dirty="0">
                <a:solidFill>
                  <a:srgbClr val="4D5156"/>
                </a:solidFill>
                <a:effectLst/>
                <a:latin typeface="arial" panose="020B0604020202020204" pitchFamily="34" charset="0"/>
              </a:rPr>
              <a:t> </a:t>
            </a:r>
          </a:p>
        </p:txBody>
      </p:sp>
      <p:pic>
        <p:nvPicPr>
          <p:cNvPr id="92" name="Graphic 91" descr="Influencer with solid fill">
            <a:extLst>
              <a:ext uri="{FF2B5EF4-FFF2-40B4-BE49-F238E27FC236}">
                <a16:creationId xmlns:a16="http://schemas.microsoft.com/office/drawing/2014/main" id="{8C1EBE92-46A1-4CFE-A78F-BF0958A9A1E1}"/>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1379697" y="5562505"/>
            <a:ext cx="623069" cy="623069"/>
          </a:xfrm>
          <a:prstGeom prst="rect">
            <a:avLst/>
          </a:prstGeom>
        </p:spPr>
      </p:pic>
      <p:sp>
        <p:nvSpPr>
          <p:cNvPr id="93" name="TextBox 92">
            <a:extLst>
              <a:ext uri="{FF2B5EF4-FFF2-40B4-BE49-F238E27FC236}">
                <a16:creationId xmlns:a16="http://schemas.microsoft.com/office/drawing/2014/main" id="{3C9419D3-62F7-4B5E-9448-36B1FF0A7E30}"/>
              </a:ext>
            </a:extLst>
          </p:cNvPr>
          <p:cNvSpPr txBox="1"/>
          <p:nvPr/>
        </p:nvSpPr>
        <p:spPr>
          <a:xfrm>
            <a:off x="7096468" y="6132788"/>
            <a:ext cx="2438576" cy="632901"/>
          </a:xfrm>
          <a:prstGeom prst="rect">
            <a:avLst/>
          </a:prstGeom>
        </p:spPr>
        <p:txBody>
          <a:bodyPr vert="horz" wrap="square" lIns="0" tIns="0" rIns="0" bIns="0" rtlCol="0">
            <a:noAutofit/>
          </a:bodyPr>
          <a:lstStyle/>
          <a:p>
            <a:pPr marL="0" indent="0" algn="ctr" defTabSz="457200">
              <a:lnSpc>
                <a:spcPct val="80000"/>
              </a:lnSpc>
              <a:spcBef>
                <a:spcPts val="20"/>
              </a:spcBef>
              <a:buClrTx/>
              <a:buNone/>
              <a:defRPr/>
            </a:pPr>
            <a:r>
              <a:rPr kumimoji="0" lang="en-GB" sz="2400" b="1" i="0" u="none" strike="noStrike" kern="1200" cap="none" spc="0" normalizeH="0" baseline="0" noProof="0" dirty="0">
                <a:ln>
                  <a:noFill/>
                </a:ln>
                <a:solidFill>
                  <a:schemeClr val="bg1"/>
                </a:solidFill>
                <a:effectLst/>
                <a:uLnTx/>
                <a:uFillTx/>
                <a:latin typeface="Calibri" panose="020F0502020204030204"/>
                <a:ea typeface="+mn-ea"/>
                <a:cs typeface="Arial" panose="020B0604020202020204" pitchFamily="34" charset="0"/>
              </a:rPr>
              <a:t>DOING MORE WITH LESS</a:t>
            </a:r>
          </a:p>
          <a:p>
            <a:pPr defTabSz="457200">
              <a:lnSpc>
                <a:spcPct val="110000"/>
              </a:lnSpc>
              <a:spcBef>
                <a:spcPts val="0"/>
              </a:spcBef>
              <a:buClrTx/>
              <a:defRPr/>
            </a:pPr>
            <a:endParaRPr lang="en-GB" sz="1400" b="1" dirty="0">
              <a:solidFill>
                <a:prstClr val="black">
                  <a:lumMod val="65000"/>
                  <a:lumOff val="35000"/>
                </a:prstClr>
              </a:solidFill>
              <a:latin typeface="Calibri" panose="020F0502020204030204"/>
              <a:cs typeface="Arial" panose="020B0604020202020204" pitchFamily="34" charset="0"/>
            </a:endParaRP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p:txBody>
      </p:sp>
      <p:sp>
        <p:nvSpPr>
          <p:cNvPr id="94" name="TextBox 93">
            <a:extLst>
              <a:ext uri="{FF2B5EF4-FFF2-40B4-BE49-F238E27FC236}">
                <a16:creationId xmlns:a16="http://schemas.microsoft.com/office/drawing/2014/main" id="{76C85C45-4FFE-4FFE-8CFA-48931123106E}"/>
              </a:ext>
            </a:extLst>
          </p:cNvPr>
          <p:cNvSpPr txBox="1"/>
          <p:nvPr/>
        </p:nvSpPr>
        <p:spPr>
          <a:xfrm>
            <a:off x="9564190" y="6149630"/>
            <a:ext cx="2551405" cy="632901"/>
          </a:xfrm>
          <a:prstGeom prst="rect">
            <a:avLst/>
          </a:prstGeom>
        </p:spPr>
        <p:txBody>
          <a:bodyPr vert="horz" wrap="square" lIns="0" tIns="0" rIns="0" bIns="0" rtlCol="0">
            <a:noAutofit/>
          </a:bodyPr>
          <a:lstStyle/>
          <a:p>
            <a:pPr marL="0" indent="0" algn="ctr" defTabSz="457200">
              <a:lnSpc>
                <a:spcPct val="80000"/>
              </a:lnSpc>
              <a:spcBef>
                <a:spcPts val="20"/>
              </a:spcBef>
              <a:buClrTx/>
              <a:buNone/>
              <a:defRPr/>
            </a:pPr>
            <a:r>
              <a:rPr kumimoji="0" lang="en-GB" sz="2200" b="1" i="0" u="none" strike="noStrike" kern="1200" cap="none" spc="0" normalizeH="0" baseline="0" noProof="0" dirty="0">
                <a:ln>
                  <a:noFill/>
                </a:ln>
                <a:solidFill>
                  <a:schemeClr val="bg1"/>
                </a:solidFill>
                <a:effectLst/>
                <a:uLnTx/>
                <a:uFillTx/>
                <a:latin typeface="Calibri" panose="020F0502020204030204"/>
                <a:ea typeface="+mn-ea"/>
                <a:cs typeface="Arial" panose="020B0604020202020204" pitchFamily="34" charset="0"/>
              </a:rPr>
              <a:t>INTEGRATE,DEVELOP &amp; SIMPLIFY</a:t>
            </a:r>
          </a:p>
          <a:p>
            <a:pPr defTabSz="457200">
              <a:lnSpc>
                <a:spcPct val="110000"/>
              </a:lnSpc>
              <a:spcBef>
                <a:spcPts val="0"/>
              </a:spcBef>
              <a:buClrTx/>
              <a:defRPr/>
            </a:pPr>
            <a:endParaRPr lang="en-GB" sz="1400" b="1" dirty="0">
              <a:solidFill>
                <a:prstClr val="black">
                  <a:lumMod val="65000"/>
                  <a:lumOff val="35000"/>
                </a:prstClr>
              </a:solidFill>
              <a:latin typeface="Calibri" panose="020F0502020204030204"/>
              <a:cs typeface="Arial" panose="020B0604020202020204" pitchFamily="34" charset="0"/>
            </a:endParaRPr>
          </a:p>
          <a:p>
            <a:pPr marL="0" indent="0" defTabSz="457200">
              <a:lnSpc>
                <a:spcPct val="110000"/>
              </a:lnSpc>
              <a:spcBef>
                <a:spcPts val="0"/>
              </a:spcBef>
              <a:buClrTx/>
              <a:buNone/>
              <a:defRPr/>
            </a:pPr>
            <a:endParaRPr lang="en-GB" sz="1400" b="1" dirty="0">
              <a:solidFill>
                <a:prstClr val="black">
                  <a:lumMod val="65000"/>
                  <a:lumOff val="35000"/>
                </a:prstClr>
              </a:solidFill>
              <a:latin typeface="Calibri" panose="020F0502020204030204"/>
              <a:cs typeface="Arial" panose="020B0604020202020204" pitchFamily="34" charset="0"/>
            </a:endParaRPr>
          </a:p>
        </p:txBody>
      </p:sp>
      <p:sp>
        <p:nvSpPr>
          <p:cNvPr id="95" name="TextBox 94">
            <a:extLst>
              <a:ext uri="{FF2B5EF4-FFF2-40B4-BE49-F238E27FC236}">
                <a16:creationId xmlns:a16="http://schemas.microsoft.com/office/drawing/2014/main" id="{641E15EE-3A4A-485B-AC23-3023D2CDF58E}"/>
              </a:ext>
            </a:extLst>
          </p:cNvPr>
          <p:cNvSpPr txBox="1"/>
          <p:nvPr/>
        </p:nvSpPr>
        <p:spPr>
          <a:xfrm>
            <a:off x="182196" y="6114832"/>
            <a:ext cx="3920642" cy="542925"/>
          </a:xfrm>
          <a:prstGeom prst="rect">
            <a:avLst/>
          </a:prstGeom>
        </p:spPr>
        <p:txBody>
          <a:bodyPr vert="horz" wrap="square" lIns="0" tIns="0" rIns="0" bIns="0" rtlCol="0">
            <a:noAutofit/>
          </a:bodyPr>
          <a:lstStyle/>
          <a:p>
            <a:pPr marL="0" indent="0">
              <a:buClr>
                <a:schemeClr val="accent1"/>
              </a:buClr>
              <a:buNone/>
            </a:pPr>
            <a:r>
              <a:rPr lang="en-GB" dirty="0"/>
              <a:t> </a:t>
            </a:r>
            <a:endParaRPr lang="en-GB" sz="1400" b="1" dirty="0">
              <a:solidFill>
                <a:prstClr val="black">
                  <a:lumMod val="65000"/>
                  <a:lumOff val="35000"/>
                </a:prstClr>
              </a:solidFill>
              <a:latin typeface="Calibri" panose="020F0502020204030204"/>
              <a:cs typeface="Arial" panose="020B0604020202020204" pitchFamily="34" charset="0"/>
            </a:endParaRPr>
          </a:p>
          <a:p>
            <a:pPr marL="0" indent="0" defTabSz="457200">
              <a:lnSpc>
                <a:spcPct val="110000"/>
              </a:lnSpc>
              <a:spcBef>
                <a:spcPts val="0"/>
              </a:spcBef>
              <a:buClrTx/>
              <a:buNone/>
              <a:defRPr/>
            </a:pPr>
            <a:r>
              <a:rPr lang="en-GB" sz="2000" b="1" dirty="0">
                <a:solidFill>
                  <a:schemeClr val="bg1"/>
                </a:solidFill>
                <a:latin typeface="Calibri" panose="020F0502020204030204"/>
                <a:cs typeface="Arial" panose="020B0604020202020204" pitchFamily="34" charset="0"/>
              </a:rPr>
              <a:t> </a:t>
            </a:r>
            <a:r>
              <a:rPr lang="en-GB" sz="2400" b="1" dirty="0">
                <a:solidFill>
                  <a:schemeClr val="bg1"/>
                </a:solidFill>
                <a:latin typeface="Calibri" panose="020F0502020204030204"/>
                <a:cs typeface="Arial" panose="020B0604020202020204" pitchFamily="34" charset="0"/>
              </a:rPr>
              <a:t>BIGGGEST CHANGE IN 70 YRS</a:t>
            </a:r>
          </a:p>
        </p:txBody>
      </p:sp>
    </p:spTree>
    <p:extLst>
      <p:ext uri="{BB962C8B-B14F-4D97-AF65-F5344CB8AC3E}">
        <p14:creationId xmlns:p14="http://schemas.microsoft.com/office/powerpoint/2010/main" val="3144281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579E30-6792-4FBE-87BA-CA87B302EECC}"/>
              </a:ext>
            </a:extLst>
          </p:cNvPr>
          <p:cNvSpPr/>
          <p:nvPr/>
        </p:nvSpPr>
        <p:spPr>
          <a:xfrm>
            <a:off x="276225" y="6524625"/>
            <a:ext cx="3133725" cy="192667"/>
          </a:xfrm>
          <a:prstGeom prst="rect">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endParaRPr lang="en-GB" dirty="0" err="1">
              <a:solidFill>
                <a:schemeClr val="tx1"/>
              </a:solidFill>
            </a:endParaRPr>
          </a:p>
        </p:txBody>
      </p:sp>
      <p:graphicFrame>
        <p:nvGraphicFramePr>
          <p:cNvPr id="3" name="Object 2" hidden="1">
            <a:extLst>
              <a:ext uri="{FF2B5EF4-FFF2-40B4-BE49-F238E27FC236}">
                <a16:creationId xmlns:a16="http://schemas.microsoft.com/office/drawing/2014/main" id="{B2051EFB-3AA3-477C-88A7-627F5044474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70" imgH="469" progId="TCLayout.ActiveDocument.1">
                  <p:embed/>
                </p:oleObj>
              </mc:Choice>
              <mc:Fallback>
                <p:oleObj name="think-cell Slide" r:id="rId4" imgW="470" imgH="469" progId="TCLayout.ActiveDocument.1">
                  <p:embed/>
                  <p:pic>
                    <p:nvPicPr>
                      <p:cNvPr id="3" name="Object 2" hidden="1">
                        <a:extLst>
                          <a:ext uri="{FF2B5EF4-FFF2-40B4-BE49-F238E27FC236}">
                            <a16:creationId xmlns:a16="http://schemas.microsoft.com/office/drawing/2014/main" id="{B2051EFB-3AA3-477C-88A7-627F5044474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5FB7E44B-F3B0-4737-AFEE-86972B267A9C}"/>
              </a:ext>
            </a:extLst>
          </p:cNvPr>
          <p:cNvSpPr/>
          <p:nvPr/>
        </p:nvSpPr>
        <p:spPr bwMode="auto">
          <a:xfrm>
            <a:off x="2149452" y="76538"/>
            <a:ext cx="10042548" cy="2466638"/>
          </a:xfrm>
          <a:prstGeom prst="rect">
            <a:avLst/>
          </a:prstGeom>
          <a:solidFill>
            <a:srgbClr val="0C2340"/>
          </a:solidFill>
          <a:ln>
            <a:noFill/>
          </a:ln>
          <a:effectLst/>
        </p:spPr>
        <p:txBody>
          <a:bodyPr wrap="square" lIns="108000" tIns="54000" rIns="108000" bIns="54000" numCol="1" spcCol="72000" rtlCol="0" anchor="ctr">
            <a:noAutofit/>
          </a:bodyPr>
          <a:lstStyle/>
          <a:p>
            <a:pPr marL="0" marR="0" lvl="0" indent="0" algn="ctr" defTabSz="914400" eaLnBrk="1" fontAlgn="base" latinLnBrk="0" hangingPunct="1">
              <a:lnSpc>
                <a:spcPct val="110000"/>
              </a:lnSpc>
              <a:spcBef>
                <a:spcPct val="0"/>
              </a:spcBef>
              <a:spcAft>
                <a:spcPct val="0"/>
              </a:spcAft>
              <a:buClrTx/>
              <a:buSzTx/>
              <a:buFont typeface="Wingdings" charset="0"/>
              <a:buNone/>
              <a:tabLst/>
              <a:defRPr/>
            </a:pPr>
            <a:endParaRPr kumimoji="0" lang="en-GB" sz="1800" b="1" i="0" u="none" strike="noStrike" kern="0" cap="none" spc="0" normalizeH="0" baseline="0" noProof="0" dirty="0">
              <a:ln>
                <a:noFill/>
              </a:ln>
              <a:solidFill>
                <a:srgbClr val="0C2340"/>
              </a:solidFill>
              <a:effectLst/>
              <a:uLnTx/>
              <a:uFillTx/>
              <a:latin typeface="Arial" pitchFamily="34" charset="0"/>
              <a:ea typeface="ＭＳ Ｐゴシック" charset="-128"/>
            </a:endParaRPr>
          </a:p>
        </p:txBody>
      </p:sp>
      <p:sp>
        <p:nvSpPr>
          <p:cNvPr id="53" name="Rechteck 3">
            <a:extLst>
              <a:ext uri="{FF2B5EF4-FFF2-40B4-BE49-F238E27FC236}">
                <a16:creationId xmlns:a16="http://schemas.microsoft.com/office/drawing/2014/main" id="{19DAEB61-7AA6-4545-817A-D89919988761}"/>
              </a:ext>
            </a:extLst>
          </p:cNvPr>
          <p:cNvSpPr/>
          <p:nvPr/>
        </p:nvSpPr>
        <p:spPr bwMode="auto">
          <a:xfrm>
            <a:off x="2149452" y="2602831"/>
            <a:ext cx="10042548" cy="2012711"/>
          </a:xfrm>
          <a:prstGeom prst="rect">
            <a:avLst/>
          </a:prstGeom>
          <a:solidFill>
            <a:srgbClr val="D0D0CE"/>
          </a:solidFill>
          <a:ln>
            <a:noFill/>
          </a:ln>
          <a:effectLst/>
        </p:spPr>
        <p:txBody>
          <a:bodyPr wrap="square" lIns="108000" tIns="54000" rIns="108000" bIns="54000" numCol="1" spcCol="72000" rtlCol="0" anchor="ctr">
            <a:spAutoFit/>
          </a:bodyPr>
          <a:lstStyle/>
          <a:p>
            <a:pPr algn="ctr">
              <a:lnSpc>
                <a:spcPct val="110000"/>
              </a:lnSpc>
              <a:spcBef>
                <a:spcPct val="0"/>
              </a:spcBef>
              <a:buFont typeface="Wingdings" charset="0"/>
              <a:buNone/>
            </a:pPr>
            <a:endParaRPr lang="en-US" sz="1800" b="1" dirty="0">
              <a:solidFill>
                <a:schemeClr val="tx1"/>
              </a:solidFill>
            </a:endParaRPr>
          </a:p>
        </p:txBody>
      </p:sp>
      <p:sp>
        <p:nvSpPr>
          <p:cNvPr id="50" name="Rechteck 3">
            <a:extLst>
              <a:ext uri="{FF2B5EF4-FFF2-40B4-BE49-F238E27FC236}">
                <a16:creationId xmlns:a16="http://schemas.microsoft.com/office/drawing/2014/main" id="{363AA1B3-EE58-4731-949D-D47D65C36508}"/>
              </a:ext>
            </a:extLst>
          </p:cNvPr>
          <p:cNvSpPr/>
          <p:nvPr/>
        </p:nvSpPr>
        <p:spPr bwMode="auto">
          <a:xfrm>
            <a:off x="2149452" y="4676005"/>
            <a:ext cx="10042548" cy="2012712"/>
          </a:xfrm>
          <a:prstGeom prst="rect">
            <a:avLst/>
          </a:prstGeom>
          <a:solidFill>
            <a:srgbClr val="ED7D31"/>
          </a:solidFill>
          <a:ln>
            <a:noFill/>
          </a:ln>
          <a:effectLst/>
        </p:spPr>
        <p:txBody>
          <a:bodyPr wrap="square" lIns="108000" tIns="54000" rIns="108000" bIns="54000" numCol="1" spcCol="72000" rtlCol="0" anchor="ctr">
            <a:spAutoFit/>
          </a:bodyPr>
          <a:lstStyle/>
          <a:p>
            <a:pPr marL="0" marR="0" lvl="0" indent="0" algn="ctr" defTabSz="457200" eaLnBrk="1" fontAlgn="auto" latinLnBrk="0" hangingPunct="1">
              <a:lnSpc>
                <a:spcPct val="110000"/>
              </a:lnSpc>
              <a:spcBef>
                <a:spcPct val="0"/>
              </a:spcBef>
              <a:spcAft>
                <a:spcPts val="0"/>
              </a:spcAft>
              <a:buClrTx/>
              <a:buSzTx/>
              <a:buFont typeface="Wingdings" charset="0"/>
              <a:buNone/>
              <a:tabLst/>
              <a:defRPr/>
            </a:pPr>
            <a:endParaRPr kumimoji="0" sz="1800" b="1" i="0" u="none" strike="noStrike" kern="0" cap="none" spc="0" normalizeH="0" baseline="0" noProof="0" dirty="0">
              <a:ln>
                <a:noFill/>
              </a:ln>
              <a:solidFill>
                <a:prstClr val="black"/>
              </a:solidFill>
              <a:effectLst/>
              <a:uLnTx/>
              <a:uFillTx/>
              <a:latin typeface="Calibri" panose="020F0502020204030204"/>
            </a:endParaRPr>
          </a:p>
        </p:txBody>
      </p:sp>
      <p:sp>
        <p:nvSpPr>
          <p:cNvPr id="51" name="TextBox 50">
            <a:extLst>
              <a:ext uri="{FF2B5EF4-FFF2-40B4-BE49-F238E27FC236}">
                <a16:creationId xmlns:a16="http://schemas.microsoft.com/office/drawing/2014/main" id="{F3EE05D8-1A67-4D85-BF6A-B6EA5BE2B1FC}"/>
              </a:ext>
            </a:extLst>
          </p:cNvPr>
          <p:cNvSpPr txBox="1"/>
          <p:nvPr/>
        </p:nvSpPr>
        <p:spPr>
          <a:xfrm>
            <a:off x="2191156" y="4733092"/>
            <a:ext cx="9915119" cy="1828030"/>
          </a:xfrm>
          <a:prstGeom prst="rect">
            <a:avLst/>
          </a:prstGeom>
        </p:spPr>
        <p:txBody>
          <a:bodyPr vert="horz" wrap="square" lIns="0" tIns="0" rIns="0" bIns="0" rtlCol="0">
            <a:noAutofit/>
          </a:bodyPr>
          <a:lstStyle/>
          <a:p>
            <a:pPr>
              <a:spcBef>
                <a:spcPts val="0"/>
              </a:spcBef>
              <a:buClr>
                <a:schemeClr val="bg1"/>
              </a:buClr>
            </a:pPr>
            <a:r>
              <a:rPr lang="en-GB" dirty="0">
                <a:solidFill>
                  <a:schemeClr val="bg1"/>
                </a:solidFill>
              </a:rPr>
              <a:t>Primetals Historically 50/50 split of Apprenticeships &amp; Graduates.  +80% of Senior Roles are from Technical background. </a:t>
            </a:r>
          </a:p>
          <a:p>
            <a:pPr>
              <a:spcBef>
                <a:spcPts val="0"/>
              </a:spcBef>
              <a:buClr>
                <a:schemeClr val="bg1"/>
              </a:buClr>
            </a:pPr>
            <a:r>
              <a:rPr lang="en-GB" dirty="0">
                <a:solidFill>
                  <a:schemeClr val="bg1"/>
                </a:solidFill>
              </a:rPr>
              <a:t>Industry to engage earlier with education providers &amp; explain career opportunities.  We need a wider pool of candidates. </a:t>
            </a:r>
          </a:p>
          <a:p>
            <a:pPr>
              <a:spcBef>
                <a:spcPts val="0"/>
              </a:spcBef>
              <a:buClr>
                <a:schemeClr val="bg1"/>
              </a:buClr>
            </a:pPr>
            <a:r>
              <a:rPr lang="en-GB" dirty="0">
                <a:solidFill>
                  <a:schemeClr val="bg1"/>
                </a:solidFill>
              </a:rPr>
              <a:t>To attract and Retain industry needs to recognise that there is a Social Revolution</a:t>
            </a:r>
            <a:r>
              <a:rPr lang="en-GB" b="1" dirty="0">
                <a:solidFill>
                  <a:schemeClr val="bg1"/>
                </a:solidFill>
                <a:latin typeface="Calibri" panose="020F0502020204030204"/>
                <a:cs typeface="Arial" panose="020B0604020202020204" pitchFamily="34" charset="0"/>
              </a:rPr>
              <a:t>. </a:t>
            </a:r>
            <a:r>
              <a:rPr lang="en-GB" dirty="0">
                <a:solidFill>
                  <a:schemeClr val="bg1"/>
                </a:solidFill>
              </a:rPr>
              <a:t>We need to provide environment, team, role, opportunities, learning (Training) &amp; rewards and accept a turnover of staff.</a:t>
            </a:r>
          </a:p>
          <a:p>
            <a:pPr marL="0" indent="0">
              <a:spcBef>
                <a:spcPts val="0"/>
              </a:spcBef>
              <a:buClr>
                <a:schemeClr val="bg1"/>
              </a:buClr>
              <a:buNone/>
            </a:pPr>
            <a:endParaRPr lang="en-GB" dirty="0">
              <a:solidFill>
                <a:schemeClr val="bg1"/>
              </a:solidFill>
            </a:endParaRPr>
          </a:p>
          <a:p>
            <a:pPr>
              <a:spcBef>
                <a:spcPts val="0"/>
              </a:spcBef>
              <a:buClr>
                <a:schemeClr val="bg1"/>
              </a:buClr>
            </a:pPr>
            <a:endParaRPr lang="en-GB" b="1" dirty="0">
              <a:solidFill>
                <a:schemeClr val="bg1"/>
              </a:solidFill>
            </a:endParaRPr>
          </a:p>
          <a:p>
            <a:pPr marL="0" indent="0">
              <a:spcBef>
                <a:spcPts val="0"/>
              </a:spcBef>
              <a:buClr>
                <a:schemeClr val="bg1"/>
              </a:buClr>
              <a:buNone/>
            </a:pPr>
            <a:endParaRPr lang="en-GB" b="1" dirty="0">
              <a:solidFill>
                <a:schemeClr val="bg1"/>
              </a:solidFill>
            </a:endParaRPr>
          </a:p>
          <a:p>
            <a:pPr>
              <a:spcBef>
                <a:spcPts val="0"/>
              </a:spcBef>
              <a:buClr>
                <a:schemeClr val="bg1"/>
              </a:buClr>
            </a:pPr>
            <a:endParaRPr lang="en-GB" b="1" dirty="0">
              <a:solidFill>
                <a:schemeClr val="bg1"/>
              </a:solidFill>
            </a:endParaRPr>
          </a:p>
          <a:p>
            <a:pPr marL="0" indent="0">
              <a:spcBef>
                <a:spcPts val="0"/>
              </a:spcBef>
              <a:buClr>
                <a:schemeClr val="bg1"/>
              </a:buClr>
              <a:buNone/>
            </a:pPr>
            <a:endParaRPr lang="en-GB" sz="1050" b="1" dirty="0">
              <a:solidFill>
                <a:schemeClr val="bg1"/>
              </a:solidFill>
            </a:endParaRPr>
          </a:p>
          <a:p>
            <a:pPr marL="0" indent="0">
              <a:spcBef>
                <a:spcPts val="0"/>
              </a:spcBef>
              <a:buClr>
                <a:schemeClr val="bg1"/>
              </a:buClr>
              <a:buNone/>
            </a:pPr>
            <a:endParaRPr lang="en-GB" sz="1050" dirty="0">
              <a:solidFill>
                <a:schemeClr val="bg1"/>
              </a:solidFill>
            </a:endParaRPr>
          </a:p>
        </p:txBody>
      </p:sp>
      <p:pic>
        <p:nvPicPr>
          <p:cNvPr id="54" name="Graphic 53" descr="Production outline">
            <a:extLst>
              <a:ext uri="{FF2B5EF4-FFF2-40B4-BE49-F238E27FC236}">
                <a16:creationId xmlns:a16="http://schemas.microsoft.com/office/drawing/2014/main" id="{AC68BF7D-7974-4A6B-A4A2-5302347C0EB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98626" y="4769675"/>
            <a:ext cx="1898541" cy="1898541"/>
          </a:xfrm>
          <a:prstGeom prst="rect">
            <a:avLst/>
          </a:prstGeom>
        </p:spPr>
      </p:pic>
      <p:pic>
        <p:nvPicPr>
          <p:cNvPr id="11" name="Graphic 10" descr="Graduation cap with solid fill">
            <a:extLst>
              <a:ext uri="{FF2B5EF4-FFF2-40B4-BE49-F238E27FC236}">
                <a16:creationId xmlns:a16="http://schemas.microsoft.com/office/drawing/2014/main" id="{66641F67-5442-4AAB-9C87-5985E0AB405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24406" y="421250"/>
            <a:ext cx="1777213" cy="1777213"/>
          </a:xfrm>
          <a:prstGeom prst="rect">
            <a:avLst/>
          </a:prstGeom>
        </p:spPr>
      </p:pic>
      <p:pic>
        <p:nvPicPr>
          <p:cNvPr id="14" name="Graphic 13" descr="Classroom with solid fill">
            <a:extLst>
              <a:ext uri="{FF2B5EF4-FFF2-40B4-BE49-F238E27FC236}">
                <a16:creationId xmlns:a16="http://schemas.microsoft.com/office/drawing/2014/main" id="{83B7950F-09CB-419D-8CC9-F2B5C5193C6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55776" y="2878275"/>
            <a:ext cx="1514475" cy="1514475"/>
          </a:xfrm>
          <a:prstGeom prst="rect">
            <a:avLst/>
          </a:prstGeom>
        </p:spPr>
      </p:pic>
      <p:sp>
        <p:nvSpPr>
          <p:cNvPr id="57" name="TextBox 56">
            <a:extLst>
              <a:ext uri="{FF2B5EF4-FFF2-40B4-BE49-F238E27FC236}">
                <a16:creationId xmlns:a16="http://schemas.microsoft.com/office/drawing/2014/main" id="{8DF28F07-ADF2-40F4-A528-D8140651C2AC}"/>
              </a:ext>
            </a:extLst>
          </p:cNvPr>
          <p:cNvSpPr txBox="1"/>
          <p:nvPr/>
        </p:nvSpPr>
        <p:spPr>
          <a:xfrm>
            <a:off x="2191157" y="2891296"/>
            <a:ext cx="10000843" cy="1435780"/>
          </a:xfrm>
          <a:prstGeom prst="rect">
            <a:avLst/>
          </a:prstGeom>
        </p:spPr>
        <p:txBody>
          <a:bodyPr vert="horz" wrap="square" lIns="0" tIns="0" rIns="0" bIns="0" rtlCol="0">
            <a:noAutofit/>
          </a:bodyPr>
          <a:lstStyle/>
          <a:p>
            <a:pPr>
              <a:spcBef>
                <a:spcPts val="0"/>
              </a:spcBef>
              <a:buClr>
                <a:schemeClr val="bg1"/>
              </a:buClr>
            </a:pPr>
            <a:r>
              <a:rPr lang="en-GB" dirty="0"/>
              <a:t>Provide basic engineering principles &amp; hard skills (adapted later to industry &amp; technology). </a:t>
            </a:r>
          </a:p>
          <a:p>
            <a:pPr>
              <a:spcBef>
                <a:spcPts val="0"/>
              </a:spcBef>
              <a:buClr>
                <a:schemeClr val="bg1"/>
              </a:buClr>
            </a:pPr>
            <a:r>
              <a:rPr lang="en-GB" dirty="0"/>
              <a:t>Promote engineering as a career, highlighting roles &amp; show examples of career progression.</a:t>
            </a:r>
          </a:p>
          <a:p>
            <a:pPr>
              <a:spcBef>
                <a:spcPts val="0"/>
              </a:spcBef>
              <a:buClr>
                <a:schemeClr val="bg1"/>
              </a:buClr>
            </a:pPr>
            <a:r>
              <a:rPr lang="en-GB" dirty="0"/>
              <a:t>Introduction to the opportunities of Green technologies/Industry (NOT the course focus).</a:t>
            </a:r>
          </a:p>
          <a:p>
            <a:pPr>
              <a:spcBef>
                <a:spcPts val="0"/>
              </a:spcBef>
              <a:buClr>
                <a:schemeClr val="bg1"/>
              </a:buClr>
            </a:pPr>
            <a:r>
              <a:rPr lang="en-GB" dirty="0"/>
              <a:t>Work towards Multi-disciplined &amp; Flexible candidates.</a:t>
            </a:r>
          </a:p>
          <a:p>
            <a:pPr>
              <a:spcBef>
                <a:spcPts val="0"/>
              </a:spcBef>
              <a:buClr>
                <a:schemeClr val="bg1"/>
              </a:buClr>
            </a:pPr>
            <a:r>
              <a:rPr lang="en-GB" dirty="0"/>
              <a:t>Soft Skill training - Communication with Global partners, Customers and Supply chains </a:t>
            </a:r>
            <a:r>
              <a:rPr lang="en-GB" sz="900" dirty="0"/>
              <a:t>(the Norm)</a:t>
            </a:r>
            <a:r>
              <a:rPr lang="en-GB" dirty="0"/>
              <a:t>.  </a:t>
            </a:r>
          </a:p>
          <a:p>
            <a:pPr marL="0" indent="0">
              <a:spcBef>
                <a:spcPts val="0"/>
              </a:spcBef>
              <a:buClr>
                <a:schemeClr val="bg1"/>
              </a:buClr>
              <a:buNone/>
            </a:pPr>
            <a:endParaRPr lang="en-GB" sz="1050" b="1" dirty="0">
              <a:solidFill>
                <a:schemeClr val="bg1"/>
              </a:solidFill>
            </a:endParaRPr>
          </a:p>
          <a:p>
            <a:pPr marL="0" indent="0">
              <a:spcBef>
                <a:spcPts val="0"/>
              </a:spcBef>
              <a:buClr>
                <a:schemeClr val="bg1"/>
              </a:buClr>
              <a:buNone/>
            </a:pPr>
            <a:endParaRPr lang="en-GB" sz="1050" dirty="0">
              <a:solidFill>
                <a:schemeClr val="bg1"/>
              </a:solidFill>
            </a:endParaRPr>
          </a:p>
        </p:txBody>
      </p:sp>
      <p:sp>
        <p:nvSpPr>
          <p:cNvPr id="58" name="TextBox 57">
            <a:extLst>
              <a:ext uri="{FF2B5EF4-FFF2-40B4-BE49-F238E27FC236}">
                <a16:creationId xmlns:a16="http://schemas.microsoft.com/office/drawing/2014/main" id="{C816EDC2-2D5A-43BA-A0CA-92F6EB76ABC5}"/>
              </a:ext>
            </a:extLst>
          </p:cNvPr>
          <p:cNvSpPr txBox="1"/>
          <p:nvPr/>
        </p:nvSpPr>
        <p:spPr>
          <a:xfrm>
            <a:off x="2213165" y="186494"/>
            <a:ext cx="9915119" cy="1828030"/>
          </a:xfrm>
          <a:prstGeom prst="rect">
            <a:avLst/>
          </a:prstGeom>
        </p:spPr>
        <p:txBody>
          <a:bodyPr vert="horz" wrap="square" lIns="0" tIns="0" rIns="0" bIns="0" rtlCol="0">
            <a:noAutofit/>
          </a:bodyPr>
          <a:lstStyle/>
          <a:p>
            <a:pPr>
              <a:spcBef>
                <a:spcPts val="0"/>
              </a:spcBef>
              <a:buClr>
                <a:schemeClr val="bg1"/>
              </a:buClr>
            </a:pPr>
            <a:r>
              <a:rPr lang="en-GB" dirty="0">
                <a:solidFill>
                  <a:schemeClr val="bg1"/>
                </a:solidFill>
              </a:rPr>
              <a:t>Interest and understanding of basic mechanical &amp; electrical engineering principles.</a:t>
            </a:r>
          </a:p>
          <a:p>
            <a:pPr>
              <a:spcBef>
                <a:spcPts val="0"/>
              </a:spcBef>
              <a:buClr>
                <a:schemeClr val="bg1"/>
              </a:buClr>
            </a:pPr>
            <a:r>
              <a:rPr lang="en-GB" dirty="0">
                <a:solidFill>
                  <a:schemeClr val="bg1"/>
                </a:solidFill>
              </a:rPr>
              <a:t>Hard skills – Read a drawing, understands materials, practical skills.</a:t>
            </a:r>
          </a:p>
          <a:p>
            <a:pPr>
              <a:spcBef>
                <a:spcPts val="0"/>
              </a:spcBef>
              <a:buClr>
                <a:schemeClr val="bg1"/>
              </a:buClr>
            </a:pPr>
            <a:r>
              <a:rPr lang="en-GB" dirty="0">
                <a:solidFill>
                  <a:schemeClr val="bg1"/>
                </a:solidFill>
              </a:rPr>
              <a:t>THE PERFECT CANDIATE</a:t>
            </a:r>
          </a:p>
          <a:p>
            <a:pPr lvl="1">
              <a:spcBef>
                <a:spcPts val="0"/>
              </a:spcBef>
              <a:buClr>
                <a:schemeClr val="bg1"/>
              </a:buClr>
            </a:pPr>
            <a:r>
              <a:rPr lang="en-GB" dirty="0">
                <a:solidFill>
                  <a:schemeClr val="bg1"/>
                </a:solidFill>
              </a:rPr>
              <a:t>Enthusiastic, Energetic,</a:t>
            </a:r>
          </a:p>
          <a:p>
            <a:pPr lvl="1">
              <a:spcBef>
                <a:spcPts val="0"/>
              </a:spcBef>
              <a:buClr>
                <a:schemeClr val="bg1"/>
              </a:buClr>
            </a:pPr>
            <a:r>
              <a:rPr lang="en-GB" dirty="0">
                <a:solidFill>
                  <a:schemeClr val="bg1"/>
                </a:solidFill>
              </a:rPr>
              <a:t>Quizzical, Problem solver,</a:t>
            </a:r>
          </a:p>
          <a:p>
            <a:pPr lvl="1">
              <a:spcBef>
                <a:spcPts val="0"/>
              </a:spcBef>
              <a:buClr>
                <a:schemeClr val="bg1"/>
              </a:buClr>
            </a:pPr>
            <a:r>
              <a:rPr lang="en-GB" dirty="0">
                <a:solidFill>
                  <a:schemeClr val="bg1"/>
                </a:solidFill>
              </a:rPr>
              <a:t>Attention to detail &amp; Organised,</a:t>
            </a:r>
          </a:p>
          <a:p>
            <a:pPr lvl="1">
              <a:spcBef>
                <a:spcPts val="0"/>
              </a:spcBef>
              <a:buClr>
                <a:schemeClr val="bg1"/>
              </a:buClr>
            </a:pPr>
            <a:r>
              <a:rPr lang="en-GB" dirty="0">
                <a:solidFill>
                  <a:schemeClr val="bg1"/>
                </a:solidFill>
              </a:rPr>
              <a:t>Robust &amp; Resilient,</a:t>
            </a:r>
          </a:p>
          <a:p>
            <a:pPr lvl="1">
              <a:spcBef>
                <a:spcPts val="0"/>
              </a:spcBef>
              <a:buClr>
                <a:schemeClr val="bg1"/>
              </a:buClr>
            </a:pPr>
            <a:r>
              <a:rPr lang="en-GB" dirty="0">
                <a:solidFill>
                  <a:schemeClr val="bg1"/>
                </a:solidFill>
              </a:rPr>
              <a:t>Good Communicator. </a:t>
            </a:r>
          </a:p>
          <a:p>
            <a:pPr>
              <a:spcBef>
                <a:spcPts val="0"/>
              </a:spcBef>
              <a:buClr>
                <a:schemeClr val="bg1"/>
              </a:buClr>
            </a:pPr>
            <a:endParaRPr lang="en-GB" dirty="0">
              <a:solidFill>
                <a:schemeClr val="bg1"/>
              </a:solidFill>
            </a:endParaRPr>
          </a:p>
          <a:p>
            <a:pPr>
              <a:spcBef>
                <a:spcPts val="0"/>
              </a:spcBef>
              <a:buClr>
                <a:schemeClr val="bg1"/>
              </a:buClr>
            </a:pPr>
            <a:endParaRPr lang="en-GB" dirty="0">
              <a:solidFill>
                <a:schemeClr val="bg1"/>
              </a:solidFill>
            </a:endParaRPr>
          </a:p>
          <a:p>
            <a:pPr marL="0" indent="0">
              <a:spcBef>
                <a:spcPts val="0"/>
              </a:spcBef>
              <a:buClr>
                <a:schemeClr val="bg1"/>
              </a:buClr>
              <a:buNone/>
            </a:pPr>
            <a:endParaRPr lang="en-GB" b="1" dirty="0">
              <a:solidFill>
                <a:schemeClr val="bg1"/>
              </a:solidFill>
            </a:endParaRPr>
          </a:p>
          <a:p>
            <a:pPr>
              <a:spcBef>
                <a:spcPts val="0"/>
              </a:spcBef>
              <a:buClr>
                <a:schemeClr val="bg1"/>
              </a:buClr>
            </a:pPr>
            <a:endParaRPr lang="en-GB" b="1" dirty="0">
              <a:solidFill>
                <a:schemeClr val="bg1"/>
              </a:solidFill>
            </a:endParaRPr>
          </a:p>
          <a:p>
            <a:pPr marL="0" indent="0">
              <a:spcBef>
                <a:spcPts val="0"/>
              </a:spcBef>
              <a:buClr>
                <a:schemeClr val="bg1"/>
              </a:buClr>
              <a:buNone/>
            </a:pPr>
            <a:endParaRPr lang="en-GB" sz="1050" b="1" dirty="0">
              <a:solidFill>
                <a:schemeClr val="bg1"/>
              </a:solidFill>
            </a:endParaRPr>
          </a:p>
          <a:p>
            <a:pPr marL="0" indent="0">
              <a:spcBef>
                <a:spcPts val="0"/>
              </a:spcBef>
              <a:buClr>
                <a:schemeClr val="bg1"/>
              </a:buClr>
              <a:buNone/>
            </a:pPr>
            <a:endParaRPr lang="en-GB" sz="1050" dirty="0">
              <a:solidFill>
                <a:schemeClr val="bg1"/>
              </a:solidFill>
            </a:endParaRPr>
          </a:p>
        </p:txBody>
      </p:sp>
    </p:spTree>
    <p:extLst>
      <p:ext uri="{BB962C8B-B14F-4D97-AF65-F5344CB8AC3E}">
        <p14:creationId xmlns:p14="http://schemas.microsoft.com/office/powerpoint/2010/main" val="34571774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Primetals">
  <a:themeElements>
    <a:clrScheme name="Primetals">
      <a:dk1>
        <a:srgbClr val="0C2340"/>
      </a:dk1>
      <a:lt1>
        <a:srgbClr val="FFFFFF"/>
      </a:lt1>
      <a:dk2>
        <a:srgbClr val="FFFFFF"/>
      </a:dk2>
      <a:lt2>
        <a:srgbClr val="00587C"/>
      </a:lt2>
      <a:accent1>
        <a:srgbClr val="E87722"/>
      </a:accent1>
      <a:accent2>
        <a:srgbClr val="F2A900"/>
      </a:accent2>
      <a:accent3>
        <a:srgbClr val="FFCD00"/>
      </a:accent3>
      <a:accent4>
        <a:srgbClr val="7A9A01"/>
      </a:accent4>
      <a:accent5>
        <a:srgbClr val="6BA4B8"/>
      </a:accent5>
      <a:accent6>
        <a:srgbClr val="971B2F"/>
      </a:accent6>
      <a:hlink>
        <a:srgbClr val="00587C"/>
      </a:hlink>
      <a:folHlink>
        <a:srgbClr val="00587C"/>
      </a:folHlink>
    </a:clrScheme>
    <a:fontScheme name="Primetals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12700">
          <a:solidFill>
            <a:schemeClr val="tx1"/>
          </a:solidFill>
        </a:ln>
      </a:spPr>
      <a:bodyPr rtlCol="0" anchor="ctr"/>
      <a:lstStyle>
        <a:defPPr marL="0" indent="0" algn="ctr">
          <a:buNone/>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txDef>
      <a:spPr/>
      <a:bodyPr vert="horz" wrap="square" lIns="0" tIns="0" rIns="0" bIns="0" rtlCol="0">
        <a:noAutofit/>
      </a:bodyPr>
      <a:lstStyle>
        <a:defPPr marL="0" indent="0" algn="l">
          <a:buClr>
            <a:schemeClr val="accent1"/>
          </a:buClr>
          <a:buNone/>
          <a:defRPr dirty="0" err="1" smtClean="0"/>
        </a:defPPr>
      </a:lstStyle>
    </a:txDef>
  </a:objectDefaults>
  <a:extraClrSchemeLst/>
  <a:custClrLst>
    <a:custClr name="Orange (PT)">
      <a:srgbClr val="E87722"/>
    </a:custClr>
    <a:custClr name="Dark Blue (PT)">
      <a:srgbClr val="0C2340"/>
    </a:custClr>
    <a:custClr name="White (PT)">
      <a:srgbClr val="FFFFFF"/>
    </a:custClr>
    <a:custClr name="Black (PT)">
      <a:srgbClr val="000000"/>
    </a:custClr>
    <a:custClr name="blank">
      <a:srgbClr val="FFFFFF"/>
    </a:custClr>
    <a:custClr name="blank">
      <a:srgbClr val="FFFFFF"/>
    </a:custClr>
    <a:custClr name="blank">
      <a:srgbClr val="FFFFFF"/>
    </a:custClr>
    <a:custClr name="blank">
      <a:srgbClr val="FFFFFF"/>
    </a:custClr>
    <a:custClr name="blank">
      <a:srgbClr val="FFFFFF"/>
    </a:custClr>
    <a:custClr name="blank">
      <a:srgbClr val="FFFFFF"/>
    </a:custClr>
    <a:custClr name="Light Grey (PT)">
      <a:srgbClr val="D0D0CE"/>
    </a:custClr>
    <a:custClr name="Medium Grey (PT)">
      <a:srgbClr val="B1B3B3"/>
    </a:custClr>
    <a:custClr name="Dark Grey (PT)">
      <a:srgbClr val="97999B"/>
    </a:custClr>
    <a:custClr name="Extra Dark Grey (PT)">
      <a:srgbClr val="75787B"/>
    </a:custClr>
    <a:custClr name="Blue Grey (PT)">
      <a:srgbClr val="6BA4B8"/>
    </a:custClr>
    <a:custClr name="Dark Blue Grey (PT)">
      <a:srgbClr val="425563"/>
    </a:custClr>
    <a:custClr name="blank">
      <a:srgbClr val="FFFFFF"/>
    </a:custClr>
    <a:custClr name="blank">
      <a:srgbClr val="FFFFFF"/>
    </a:custClr>
    <a:custClr name="blank">
      <a:srgbClr val="FFFFFF"/>
    </a:custClr>
    <a:custClr name="blank">
      <a:srgbClr val="FFFFFF"/>
    </a:custClr>
    <a:custClr name="Lime (PT)">
      <a:srgbClr val="CEDC00"/>
    </a:custClr>
    <a:custClr name="Green (PT)">
      <a:srgbClr val="7A9A01"/>
    </a:custClr>
    <a:custClr name="Bright Blue (PT)">
      <a:srgbClr val="00B5DF"/>
    </a:custClr>
    <a:custClr name="Teal (PT)">
      <a:srgbClr val="00587C"/>
    </a:custClr>
    <a:custClr name="Purple (PT)">
      <a:srgbClr val="8C4799"/>
    </a:custClr>
    <a:custClr name="Dark Purple (PT)">
      <a:srgbClr val="500778"/>
    </a:custClr>
    <a:custClr name="blank">
      <a:srgbClr val="FFFFFF"/>
    </a:custClr>
    <a:custClr name="blank">
      <a:srgbClr val="FFFFFF"/>
    </a:custClr>
    <a:custClr name="blank">
      <a:srgbClr val="FFFFFF"/>
    </a:custClr>
    <a:custClr name="blank">
      <a:srgbClr val="FFFFFF"/>
    </a:custClr>
    <a:custClr name="Yellow (PT)">
      <a:srgbClr val="FFCD00"/>
    </a:custClr>
    <a:custClr name="Warm Yellow (PT)">
      <a:srgbClr val="F2A900"/>
    </a:custClr>
    <a:custClr name="Red (PT)">
      <a:srgbClr val="CE0037"/>
    </a:custClr>
    <a:custClr name="Burgundy (PT)">
      <a:srgbClr val="971B2F"/>
    </a:custClr>
    <a:custClr name="Sand (PT)">
      <a:srgbClr val="C6AA76"/>
    </a:custClr>
    <a:custClr name="Earth (PT)">
      <a:srgbClr val="5C462B"/>
    </a:custClr>
    <a:custClr name="blank">
      <a:srgbClr val="FFFFFF"/>
    </a:custClr>
    <a:custClr name="blank">
      <a:srgbClr val="FFFFFF"/>
    </a:custClr>
    <a:custClr name="blank">
      <a:srgbClr val="FFFFFF"/>
    </a:custClr>
    <a:custClr name="blank">
      <a:srgbClr val="FFFFFF"/>
    </a:custClr>
  </a:custClrLst>
  <a:extLst>
    <a:ext uri="{05A4C25C-085E-4340-85A3-A5531E510DB2}">
      <thm15:themeFamily xmlns:thm15="http://schemas.microsoft.com/office/thememl/2012/main" name="PT_16x9.potx" id="{A51E67EC-DFD1-49E1-BAED-1D3872F7DAAA}" vid="{69B4FCFA-74F4-4AC4-802F-A54B47F1ADB0}"/>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74200114303FF4CA3A3EF094BFE1955" ma:contentTypeVersion="2" ma:contentTypeDescription="Create a new document." ma:contentTypeScope="" ma:versionID="9b4955dd7f90ba169de2669498ac73f7">
  <xsd:schema xmlns:xsd="http://www.w3.org/2001/XMLSchema" xmlns:xs="http://www.w3.org/2001/XMLSchema" xmlns:p="http://schemas.microsoft.com/office/2006/metadata/properties" xmlns:ns2="9fec20f2-f834-4a06-b1c2-bc85e844d924" targetNamespace="http://schemas.microsoft.com/office/2006/metadata/properties" ma:root="true" ma:fieldsID="ca2474322c6b3b117fec75354fd00eaf" ns2:_="">
    <xsd:import namespace="9fec20f2-f834-4a06-b1c2-bc85e844d92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ec20f2-f834-4a06-b1c2-bc85e844d92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7615C71-3DC8-4A9E-90D6-5BF64DF0E2C4}">
  <ds:schemaRefs>
    <ds:schemaRef ds:uri="9fec20f2-f834-4a06-b1c2-bc85e844d92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B5EE6B1-8006-4056-8DDE-C9F80CCD8FCB}">
  <ds:schemaRefs>
    <ds:schemaRef ds:uri="http://purl.org/dc/elements/1.1/"/>
    <ds:schemaRef ds:uri="http://schemas.microsoft.com/office/2006/metadata/properties"/>
    <ds:schemaRef ds:uri="9fec20f2-f834-4a06-b1c2-bc85e844d924"/>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7213F9A1-CBCE-48D8-8026-EB7627C6BC3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PT_16x9</Template>
  <TotalTime>1093</TotalTime>
  <Words>436</Words>
  <Application>Microsoft Office PowerPoint</Application>
  <PresentationFormat>Widescreen</PresentationFormat>
  <Paragraphs>84</Paragraphs>
  <Slides>2</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vt:i4>
      </vt:variant>
    </vt:vector>
  </HeadingPairs>
  <TitlesOfParts>
    <vt:vector size="8" baseType="lpstr">
      <vt:lpstr>arial</vt:lpstr>
      <vt:lpstr>arial</vt:lpstr>
      <vt:lpstr>Calibri</vt:lpstr>
      <vt:lpstr>Wingdings</vt:lpstr>
      <vt:lpstr>Primetals</vt:lpstr>
      <vt:lpstr>think-cell Slide</vt:lpstr>
      <vt:lpstr>PowerPoint Presentation</vt:lpstr>
      <vt:lpstr>PowerPoint Presentation</vt:lpstr>
    </vt:vector>
  </TitlesOfParts>
  <Company>Primetals Technologies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Blast Furnace Management meeting</dc:title>
  <dc:creator>Freeman, Paul</dc:creator>
  <cp:keywords>C_Unrestricted</cp:keywords>
  <dc:description>Primetals Technologies Austria GmbH_x000d_
2021-07-06 Rev. 02</dc:description>
  <cp:lastModifiedBy>Susan Parker</cp:lastModifiedBy>
  <cp:revision>26</cp:revision>
  <cp:lastPrinted>2022-03-28T12:44:38Z</cp:lastPrinted>
  <dcterms:created xsi:type="dcterms:W3CDTF">2021-07-20T06:48:32Z</dcterms:created>
  <dcterms:modified xsi:type="dcterms:W3CDTF">2022-10-04T12:29:30Z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0x010100E74200114303FF4CA3A3EF094BFE1955</vt:lpwstr>
  </property>
  <property fmtid="{D5CDD505-2E9C-101B-9397-08002B2CF9AE}" pid="3" name="SelectedCompany">
    <vt:lpwstr>Primetals Technologies</vt:lpwstr>
  </property>
</Properties>
</file>