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731F615-8E93-12DC-2392-C856A484D4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308" b="10566"/>
          <a:stretch>
            <a:fillRect/>
          </a:stretch>
        </p:blipFill>
        <p:spPr>
          <a:xfrm>
            <a:off x="0" y="-120770"/>
            <a:ext cx="12192000" cy="5495026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9C80F65-B952-A9F7-410A-8F5E04DB88F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5374256"/>
            <a:ext cx="10515600" cy="792642"/>
          </a:xfrm>
        </p:spPr>
        <p:txBody>
          <a:bodyPr anchor="b"/>
          <a:lstStyle>
            <a:lvl1pPr algn="l">
              <a:defRPr sz="4000">
                <a:latin typeface="Azo Sans" panose="020B0603030303020204" pitchFamily="34" charset="0"/>
              </a:defRPr>
            </a:lvl1pPr>
          </a:lstStyle>
          <a:p>
            <a:r>
              <a:rPr lang="en-GB" dirty="0"/>
              <a:t>Click to edit Master 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FD8698-C59E-17F0-0215-C414488D1E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18855F-FCE3-F238-90B8-FC1F043FD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C13AAC-2465-83FC-4FAD-92E5353134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477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F755705-94BE-BEB5-56B0-1A50C18C9E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E0C0C8-3AD0-3D1F-F394-D9D4F94BEC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zo Sans" panose="020B0603030303020204" pitchFamily="34" charset="0"/>
              </a:defRPr>
            </a:lvl1pPr>
          </a:lstStyle>
          <a:p>
            <a:r>
              <a:rPr lang="en-GB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AF0BAF-A411-CB8C-835C-62AFD0161C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Azo Sans" panose="020B0603030303020204" pitchFamily="34" charset="0"/>
              </a:defRPr>
            </a:lvl1pPr>
            <a:lvl2pPr>
              <a:defRPr>
                <a:latin typeface="Azo Sans" panose="020B0603030303020204" pitchFamily="34" charset="0"/>
              </a:defRPr>
            </a:lvl2pPr>
            <a:lvl3pPr>
              <a:defRPr>
                <a:latin typeface="Azo Sans" panose="020B0603030303020204" pitchFamily="34" charset="0"/>
              </a:defRPr>
            </a:lvl3pPr>
            <a:lvl4pPr>
              <a:defRPr>
                <a:latin typeface="Azo Sans" panose="020B0603030303020204" pitchFamily="34" charset="0"/>
              </a:defRPr>
            </a:lvl4pPr>
            <a:lvl5pPr>
              <a:defRPr>
                <a:latin typeface="Azo Sans" panose="020B0603030303020204" pitchFamily="34" charset="0"/>
              </a:defRPr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E1490-7D47-BFB1-BF8D-30F7D3B9BB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79026-3C8C-5219-3FB3-B7A955C364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459CF4-6C65-3FF9-D78B-F939A95C7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101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598DDB1-F815-4033-139E-E9171DBB4E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C4461-AD7F-A888-887C-810534043D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CC38E3-E4F6-DF4F-072A-D97FE33DF5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93CF5F-68CE-8C0F-0E24-1BE4DD582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091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2AA1C3-7DE4-415B-76E5-9D14CD2D6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034CB2-CC19-DDDD-C55A-B9D0255D9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344EA7-64CF-7A10-AC6C-94CA5637B7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23969FB-7A1C-5342-DB14-DEA875E59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5ACD8D-7EA6-E874-71E9-A0EA6C2E8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D68FFB-8809-09C0-2EF5-EEA1EB0FA4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73639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498524-7FA7-6E76-2FAA-D2D185A6D4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37CA0D-AF8E-4E78-2DDB-F07F8B9C65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B128374-91E0-44EF-C324-08A1328FCD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A6139A-75EB-E635-4F88-90D9C3D9560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FD69F99-EDB0-DF76-0B11-ED59B056359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4617750-4AB6-BCFA-D734-0D9F329B3D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7328ABE-53DD-FF1F-BB91-7C523F483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3ED7662-C978-61C4-1319-9B3B2E679D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26929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4C4EB-6E79-ECD1-9B72-245FA8B0A8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EE7AFB2-D61A-3E3A-FE68-A69C0877F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144D08D-BBC8-9413-8793-30F4648C25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3785F0-67D3-AAB4-3DB6-503A9135E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732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48D929-23D0-6968-0A58-155B97F391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DDC935-9754-BBD7-8399-738FC846CD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9567F4-72F0-ED2C-C1D7-C4092C02A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16516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B39E03-0B7A-B5FF-217C-ADB31E7050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85A9A-28CC-C9C6-34E1-3863F994E4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465B1A-E2EE-0A97-29EC-A151E1BD64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460346-EBDC-9D3F-BD53-F8B98C86B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BD0576-3AAB-27DE-D080-F0E9C67AEF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07BD10-E8ED-388B-AB61-D02DDB209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20544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92BB7D-0986-1DAC-C457-92508FF40E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F062B3E-43FB-6749-07EE-9871874A9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E15E5E-E90C-665A-3E74-F597A13A7C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EB49B5-2EC1-46B7-1231-481F0C0DC1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36ADD9-61D3-A10D-28F8-9BF0DAFE7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CA5F31-0F59-72A1-AC8D-FA3117BDD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67518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67FB23-41C3-509F-C5C2-D7E76784F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776C094-15D0-CF06-5274-930B9D39F9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F23B3AE-25C1-D1BB-32C4-742BD8B22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BC1DD4-A84D-3B30-7571-0BF5B1531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1A8012-F4E6-CF24-C214-1EF020F13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4855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7D481EC-1BB0-166B-121E-E69242324E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C2383AA-9DD6-16DC-5A1E-8FFFC6AC110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0A9D67-E931-CEF4-B288-A1D92F9B99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E2976B-549B-BFD8-1069-202A73BFAA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82F3DF-F888-58A3-8C74-5008EB8EB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673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44A66F-8893-CCFA-CE0F-BA1A07D9E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66A4DF-D342-9983-5805-5997867147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C36EF3-C716-F7A2-8F8D-3DE00F77FF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B2DD9D-BCEB-448E-9484-CA6B8C445088}" type="datetimeFigureOut">
              <a:rPr lang="en-GB" smtClean="0"/>
              <a:t>23/06/2026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CEDF9-9E30-DFAB-0E53-C62DA82AC4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0C117C-E433-79B6-3900-2BE2E859E8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9D86E-085D-4AC5-B9A9-98791EB6053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70122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94AD8C-23E5-FEAD-6720-0F1A0DF38D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4968" y="5449823"/>
            <a:ext cx="11926824" cy="1269683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5234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10CF9C-1842-9F2A-0000-C3034FCFA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dirty="0">
              <a:latin typeface="Azo Sans" panose="020B060303030302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D588F1-A6FC-209D-4A1D-825EF9B925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 dirty="0">
              <a:latin typeface="Azo Sans" panose="020B0603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3400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8F58BD-37AB-A8A2-8C64-6F8303A67B6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1850" y="1709738"/>
            <a:ext cx="10515600" cy="2852737"/>
          </a:xfrm>
        </p:spPr>
        <p:txBody>
          <a:bodyPr/>
          <a:lstStyle/>
          <a:p>
            <a:endParaRPr lang="en-GB" dirty="0">
              <a:latin typeface="Azo Sans" panose="020B0603030303020204" pitchFamily="34" charset="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2B1731-9320-55B8-CF5D-A758CB75D4D1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31850" y="4589463"/>
            <a:ext cx="10515600" cy="1500187"/>
          </a:xfrm>
        </p:spPr>
        <p:txBody>
          <a:bodyPr/>
          <a:lstStyle/>
          <a:p>
            <a:endParaRPr lang="en-GB" dirty="0">
              <a:latin typeface="Azo Sans" panose="020B0603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44997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Azo Sans</vt:lpstr>
      <vt:lpstr>Office Theme</vt:lpstr>
      <vt:lpstr>PowerPoint Presentation</vt:lpstr>
      <vt:lpstr>PowerPoint Presentation</vt:lpstr>
      <vt:lpstr>PowerPoint Presentation</vt:lpstr>
    </vt:vector>
  </TitlesOfParts>
  <Company>IOM3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Lee</dc:creator>
  <cp:lastModifiedBy>James Lee</cp:lastModifiedBy>
  <cp:revision>1</cp:revision>
  <dcterms:created xsi:type="dcterms:W3CDTF">2026-06-23T14:04:40Z</dcterms:created>
  <dcterms:modified xsi:type="dcterms:W3CDTF">2026-06-23T14:05:53Z</dcterms:modified>
</cp:coreProperties>
</file>